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416" r:id="rId3"/>
    <p:sldId id="417" r:id="rId4"/>
    <p:sldId id="412" r:id="rId5"/>
    <p:sldId id="404" r:id="rId6"/>
    <p:sldId id="405" r:id="rId7"/>
    <p:sldId id="409" r:id="rId8"/>
    <p:sldId id="397" r:id="rId9"/>
    <p:sldId id="406" r:id="rId10"/>
    <p:sldId id="399" r:id="rId11"/>
    <p:sldId id="400" r:id="rId12"/>
    <p:sldId id="402" r:id="rId13"/>
    <p:sldId id="413" r:id="rId14"/>
    <p:sldId id="411" r:id="rId15"/>
    <p:sldId id="348"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B93330E-DC68-6398-EBDD-1B3801124D83}" name="Guest User" initials="GU" userId="S::urn:spo:anon#bf05487388af5c1325ff05391333dc8047431cf834c604b152eddb832d1eaee6::" providerId="AD"/>
  <p188:author id="{E839D726-2670-DE84-79CC-57BAD589DF01}" name="Chiara Bassi" initials="CB" userId="S::chiara.bassi@univr.it::2fe60b23-1c34-45eb-bde2-38437b94186a" providerId="AD"/>
  <p188:author id="{135A7B63-ECBF-FD17-02DA-1EFDCCE2F35A}" name="Francesca Marinaro" initials="FM" userId="S::francesca.marinaro@univr.it::8a87eaf7-107f-464d-a10d-cc150d0266b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939393"/>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B044CF-E22E-C816-8191-BE9B91021DAA}" v="4" dt="2025-05-19T13:51:07.295"/>
    <p1510:client id="{3E2077A8-8339-EB81-E5AE-3DB7520ADF2E}" v="27" dt="2025-05-19T14:50:57.501"/>
  </p1510:revLst>
</p1510:revInfo>
</file>

<file path=ppt/tableStyles.xml><?xml version="1.0" encoding="utf-8"?>
<a:tblStyleLst xmlns:a="http://schemas.openxmlformats.org/drawingml/2006/main" def="{5C22544A-7EE6-4342-B048-85BDC9FD1C3A}">
  <a:tblStyle styleId="{9D7B26C5-4107-4FEC-AEDC-1716B250A1EF}" styleName="Stile chiaro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Stile medio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3863"/>
      </p:guideLst>
    </p:cSldViewPr>
  </p:slide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8/10/relationships/authors" Target="authors.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iara Bassi" userId="S::chiara.bassi@univr.it::2fe60b23-1c34-45eb-bde2-38437b94186a" providerId="AD" clId="Web-{6DB8FBC5-1778-C586-2E2E-A07F32EE44D1}"/>
    <pc:docChg chg="modSld">
      <pc:chgData name="Chiara Bassi" userId="S::chiara.bassi@univr.it::2fe60b23-1c34-45eb-bde2-38437b94186a" providerId="AD" clId="Web-{6DB8FBC5-1778-C586-2E2E-A07F32EE44D1}" dt="2025-05-09T11:01:24.498" v="87"/>
      <pc:docMkLst>
        <pc:docMk/>
      </pc:docMkLst>
      <pc:sldChg chg="modSp">
        <pc:chgData name="Chiara Bassi" userId="S::chiara.bassi@univr.it::2fe60b23-1c34-45eb-bde2-38437b94186a" providerId="AD" clId="Web-{6DB8FBC5-1778-C586-2E2E-A07F32EE44D1}" dt="2025-05-09T10:58:17.977" v="58" actId="20577"/>
        <pc:sldMkLst>
          <pc:docMk/>
          <pc:sldMk cId="3601608050" sldId="258"/>
        </pc:sldMkLst>
        <pc:spChg chg="mod">
          <ac:chgData name="Chiara Bassi" userId="S::chiara.bassi@univr.it::2fe60b23-1c34-45eb-bde2-38437b94186a" providerId="AD" clId="Web-{6DB8FBC5-1778-C586-2E2E-A07F32EE44D1}" dt="2025-05-09T10:54:39.501" v="8"/>
          <ac:spMkLst>
            <pc:docMk/>
            <pc:sldMk cId="3601608050" sldId="258"/>
            <ac:spMk id="2" creationId="{93517877-900D-A8EC-1F64-5008D781F0EF}"/>
          </ac:spMkLst>
        </pc:spChg>
        <pc:spChg chg="mod">
          <ac:chgData name="Chiara Bassi" userId="S::chiara.bassi@univr.it::2fe60b23-1c34-45eb-bde2-38437b94186a" providerId="AD" clId="Web-{6DB8FBC5-1778-C586-2E2E-A07F32EE44D1}" dt="2025-05-09T10:58:17.977" v="58" actId="20577"/>
          <ac:spMkLst>
            <pc:docMk/>
            <pc:sldMk cId="3601608050" sldId="258"/>
            <ac:spMk id="7" creationId="{309414C9-F199-E4B3-66B6-A0862EC77272}"/>
          </ac:spMkLst>
        </pc:spChg>
      </pc:sldChg>
      <pc:sldChg chg="modSp">
        <pc:chgData name="Chiara Bassi" userId="S::chiara.bassi@univr.it::2fe60b23-1c34-45eb-bde2-38437b94186a" providerId="AD" clId="Web-{6DB8FBC5-1778-C586-2E2E-A07F32EE44D1}" dt="2025-05-09T11:00:39.872" v="77" actId="20577"/>
        <pc:sldMkLst>
          <pc:docMk/>
          <pc:sldMk cId="2890541748" sldId="267"/>
        </pc:sldMkLst>
        <pc:spChg chg="mod">
          <ac:chgData name="Chiara Bassi" userId="S::chiara.bassi@univr.it::2fe60b23-1c34-45eb-bde2-38437b94186a" providerId="AD" clId="Web-{6DB8FBC5-1778-C586-2E2E-A07F32EE44D1}" dt="2025-05-09T11:00:39.872" v="77" actId="20577"/>
          <ac:spMkLst>
            <pc:docMk/>
            <pc:sldMk cId="2890541748" sldId="267"/>
            <ac:spMk id="4" creationId="{0FFD3E12-8809-D802-9E6E-BFD2AD082E3C}"/>
          </ac:spMkLst>
        </pc:spChg>
      </pc:sldChg>
      <pc:sldChg chg="modSp">
        <pc:chgData name="Chiara Bassi" userId="S::chiara.bassi@univr.it::2fe60b23-1c34-45eb-bde2-38437b94186a" providerId="AD" clId="Web-{6DB8FBC5-1778-C586-2E2E-A07F32EE44D1}" dt="2025-05-09T10:55:09.252" v="15"/>
        <pc:sldMkLst>
          <pc:docMk/>
          <pc:sldMk cId="1131707140" sldId="404"/>
        </pc:sldMkLst>
        <pc:spChg chg="mod">
          <ac:chgData name="Chiara Bassi" userId="S::chiara.bassi@univr.it::2fe60b23-1c34-45eb-bde2-38437b94186a" providerId="AD" clId="Web-{6DB8FBC5-1778-C586-2E2E-A07F32EE44D1}" dt="2025-05-09T10:55:09.190" v="13"/>
          <ac:spMkLst>
            <pc:docMk/>
            <pc:sldMk cId="1131707140" sldId="404"/>
            <ac:spMk id="3" creationId="{86ECA60D-8C93-65D3-24F1-7E13F490C8D0}"/>
          </ac:spMkLst>
        </pc:spChg>
        <pc:spChg chg="mod">
          <ac:chgData name="Chiara Bassi" userId="S::chiara.bassi@univr.it::2fe60b23-1c34-45eb-bde2-38437b94186a" providerId="AD" clId="Web-{6DB8FBC5-1778-C586-2E2E-A07F32EE44D1}" dt="2025-05-09T10:55:09.190" v="14"/>
          <ac:spMkLst>
            <pc:docMk/>
            <pc:sldMk cId="1131707140" sldId="404"/>
            <ac:spMk id="6" creationId="{A47972A4-3988-EDAA-883B-1B496CF80532}"/>
          </ac:spMkLst>
        </pc:spChg>
        <pc:spChg chg="mod">
          <ac:chgData name="Chiara Bassi" userId="S::chiara.bassi@univr.it::2fe60b23-1c34-45eb-bde2-38437b94186a" providerId="AD" clId="Web-{6DB8FBC5-1778-C586-2E2E-A07F32EE44D1}" dt="2025-05-09T10:55:09.190" v="10"/>
          <ac:spMkLst>
            <pc:docMk/>
            <pc:sldMk cId="1131707140" sldId="404"/>
            <ac:spMk id="9" creationId="{550C8E37-CF4B-C866-AE33-B6768E966F6A}"/>
          </ac:spMkLst>
        </pc:spChg>
        <pc:spChg chg="mod">
          <ac:chgData name="Chiara Bassi" userId="S::chiara.bassi@univr.it::2fe60b23-1c34-45eb-bde2-38437b94186a" providerId="AD" clId="Web-{6DB8FBC5-1778-C586-2E2E-A07F32EE44D1}" dt="2025-05-09T10:55:09.252" v="15"/>
          <ac:spMkLst>
            <pc:docMk/>
            <pc:sldMk cId="1131707140" sldId="404"/>
            <ac:spMk id="10" creationId="{193A9577-4006-C540-5CFC-AA4F9AEF5607}"/>
          </ac:spMkLst>
        </pc:spChg>
        <pc:spChg chg="mod">
          <ac:chgData name="Chiara Bassi" userId="S::chiara.bassi@univr.it::2fe60b23-1c34-45eb-bde2-38437b94186a" providerId="AD" clId="Web-{6DB8FBC5-1778-C586-2E2E-A07F32EE44D1}" dt="2025-05-09T10:55:09.190" v="11"/>
          <ac:spMkLst>
            <pc:docMk/>
            <pc:sldMk cId="1131707140" sldId="404"/>
            <ac:spMk id="15" creationId="{CDDC4441-D0EF-991B-F66D-B9EEDBFD476B}"/>
          </ac:spMkLst>
        </pc:spChg>
        <pc:spChg chg="mod">
          <ac:chgData name="Chiara Bassi" userId="S::chiara.bassi@univr.it::2fe60b23-1c34-45eb-bde2-38437b94186a" providerId="AD" clId="Web-{6DB8FBC5-1778-C586-2E2E-A07F32EE44D1}" dt="2025-05-09T10:55:09.190" v="12"/>
          <ac:spMkLst>
            <pc:docMk/>
            <pc:sldMk cId="1131707140" sldId="404"/>
            <ac:spMk id="20" creationId="{F1620639-75DB-D850-A893-63C313520459}"/>
          </ac:spMkLst>
        </pc:spChg>
      </pc:sldChg>
      <pc:sldChg chg="modSp">
        <pc:chgData name="Chiara Bassi" userId="S::chiara.bassi@univr.it::2fe60b23-1c34-45eb-bde2-38437b94186a" providerId="AD" clId="Web-{6DB8FBC5-1778-C586-2E2E-A07F32EE44D1}" dt="2025-05-09T11:01:24.498" v="87"/>
        <pc:sldMkLst>
          <pc:docMk/>
          <pc:sldMk cId="263629114" sldId="405"/>
        </pc:sldMkLst>
        <pc:spChg chg="mod">
          <ac:chgData name="Chiara Bassi" userId="S::chiara.bassi@univr.it::2fe60b23-1c34-45eb-bde2-38437b94186a" providerId="AD" clId="Web-{6DB8FBC5-1778-C586-2E2E-A07F32EE44D1}" dt="2025-05-09T11:01:21.498" v="86"/>
          <ac:spMkLst>
            <pc:docMk/>
            <pc:sldMk cId="263629114" sldId="405"/>
            <ac:spMk id="3" creationId="{2FB55042-A66D-9ADB-8F80-A41BD5702D73}"/>
          </ac:spMkLst>
        </pc:spChg>
        <pc:spChg chg="mod">
          <ac:chgData name="Chiara Bassi" userId="S::chiara.bassi@univr.it::2fe60b23-1c34-45eb-bde2-38437b94186a" providerId="AD" clId="Web-{6DB8FBC5-1778-C586-2E2E-A07F32EE44D1}" dt="2025-05-09T10:55:16.268" v="19"/>
          <ac:spMkLst>
            <pc:docMk/>
            <pc:sldMk cId="263629114" sldId="405"/>
            <ac:spMk id="5" creationId="{85F6B7D3-0054-E233-1CB3-079D2E20AE6D}"/>
          </ac:spMkLst>
        </pc:spChg>
        <pc:spChg chg="mod">
          <ac:chgData name="Chiara Bassi" userId="S::chiara.bassi@univr.it::2fe60b23-1c34-45eb-bde2-38437b94186a" providerId="AD" clId="Web-{6DB8FBC5-1778-C586-2E2E-A07F32EE44D1}" dt="2025-05-09T11:01:24.498" v="87"/>
          <ac:spMkLst>
            <pc:docMk/>
            <pc:sldMk cId="263629114" sldId="405"/>
            <ac:spMk id="6" creationId="{BBC07ADF-76D7-0B9A-FEB8-5CCB4B49737C}"/>
          </ac:spMkLst>
        </pc:spChg>
        <pc:spChg chg="mod">
          <ac:chgData name="Chiara Bassi" userId="S::chiara.bassi@univr.it::2fe60b23-1c34-45eb-bde2-38437b94186a" providerId="AD" clId="Web-{6DB8FBC5-1778-C586-2E2E-A07F32EE44D1}" dt="2025-05-09T10:55:16.315" v="21"/>
          <ac:spMkLst>
            <pc:docMk/>
            <pc:sldMk cId="263629114" sldId="405"/>
            <ac:spMk id="9" creationId="{540D6B12-508D-DAB0-FAC7-435FFF62D936}"/>
          </ac:spMkLst>
        </pc:spChg>
      </pc:sldChg>
      <pc:sldChg chg="modSp">
        <pc:chgData name="Chiara Bassi" userId="S::chiara.bassi@univr.it::2fe60b23-1c34-45eb-bde2-38437b94186a" providerId="AD" clId="Web-{6DB8FBC5-1778-C586-2E2E-A07F32EE44D1}" dt="2025-05-09T11:01:18.498" v="85"/>
        <pc:sldMkLst>
          <pc:docMk/>
          <pc:sldMk cId="3418224171" sldId="409"/>
        </pc:sldMkLst>
        <pc:spChg chg="mod">
          <ac:chgData name="Chiara Bassi" userId="S::chiara.bassi@univr.it::2fe60b23-1c34-45eb-bde2-38437b94186a" providerId="AD" clId="Web-{6DB8FBC5-1778-C586-2E2E-A07F32EE44D1}" dt="2025-05-09T11:01:12.670" v="84"/>
          <ac:spMkLst>
            <pc:docMk/>
            <pc:sldMk cId="3418224171" sldId="409"/>
            <ac:spMk id="3" creationId="{9516E2F6-16B6-226E-A2E9-48C9174F4E52}"/>
          </ac:spMkLst>
        </pc:spChg>
        <pc:spChg chg="mod">
          <ac:chgData name="Chiara Bassi" userId="S::chiara.bassi@univr.it::2fe60b23-1c34-45eb-bde2-38437b94186a" providerId="AD" clId="Web-{6DB8FBC5-1778-C586-2E2E-A07F32EE44D1}" dt="2025-05-09T11:00:53.607" v="81"/>
          <ac:spMkLst>
            <pc:docMk/>
            <pc:sldMk cId="3418224171" sldId="409"/>
            <ac:spMk id="5" creationId="{B66BBA73-61BE-E656-1AEF-8E92DD1E8392}"/>
          </ac:spMkLst>
        </pc:spChg>
        <pc:spChg chg="mod">
          <ac:chgData name="Chiara Bassi" userId="S::chiara.bassi@univr.it::2fe60b23-1c34-45eb-bde2-38437b94186a" providerId="AD" clId="Web-{6DB8FBC5-1778-C586-2E2E-A07F32EE44D1}" dt="2025-05-09T11:01:18.498" v="85"/>
          <ac:spMkLst>
            <pc:docMk/>
            <pc:sldMk cId="3418224171" sldId="409"/>
            <ac:spMk id="6" creationId="{3498FFE6-F1BB-45A6-C58B-F14A7D6BC0CD}"/>
          </ac:spMkLst>
        </pc:spChg>
        <pc:spChg chg="mod">
          <ac:chgData name="Chiara Bassi" userId="S::chiara.bassi@univr.it::2fe60b23-1c34-45eb-bde2-38437b94186a" providerId="AD" clId="Web-{6DB8FBC5-1778-C586-2E2E-A07F32EE44D1}" dt="2025-05-09T11:00:55.373" v="82"/>
          <ac:spMkLst>
            <pc:docMk/>
            <pc:sldMk cId="3418224171" sldId="409"/>
            <ac:spMk id="9" creationId="{C2703DBA-09D4-9D36-3781-79CBE5D0053B}"/>
          </ac:spMkLst>
        </pc:spChg>
      </pc:sldChg>
      <pc:sldChg chg="modSp">
        <pc:chgData name="Chiara Bassi" userId="S::chiara.bassi@univr.it::2fe60b23-1c34-45eb-bde2-38437b94186a" providerId="AD" clId="Web-{6DB8FBC5-1778-C586-2E2E-A07F32EE44D1}" dt="2025-05-09T10:59:45.198" v="70"/>
        <pc:sldMkLst>
          <pc:docMk/>
          <pc:sldMk cId="1209464106" sldId="411"/>
        </pc:sldMkLst>
      </pc:sldChg>
      <pc:sldChg chg="modSp">
        <pc:chgData name="Chiara Bassi" userId="S::chiara.bassi@univr.it::2fe60b23-1c34-45eb-bde2-38437b94186a" providerId="AD" clId="Web-{6DB8FBC5-1778-C586-2E2E-A07F32EE44D1}" dt="2025-05-09T10:54:49.095" v="9"/>
        <pc:sldMkLst>
          <pc:docMk/>
          <pc:sldMk cId="3869718953" sldId="412"/>
        </pc:sldMkLst>
        <pc:spChg chg="mod">
          <ac:chgData name="Chiara Bassi" userId="S::chiara.bassi@univr.it::2fe60b23-1c34-45eb-bde2-38437b94186a" providerId="AD" clId="Web-{6DB8FBC5-1778-C586-2E2E-A07F32EE44D1}" dt="2025-05-09T10:54:49.095" v="9"/>
          <ac:spMkLst>
            <pc:docMk/>
            <pc:sldMk cId="3869718953" sldId="412"/>
            <ac:spMk id="15" creationId="{4C1EAE3E-97F9-C265-812A-9DA44B41C6CD}"/>
          </ac:spMkLst>
        </pc:spChg>
      </pc:sldChg>
      <pc:sldChg chg="modSp">
        <pc:chgData name="Chiara Bassi" userId="S::chiara.bassi@univr.it::2fe60b23-1c34-45eb-bde2-38437b94186a" providerId="AD" clId="Web-{6DB8FBC5-1778-C586-2E2E-A07F32EE44D1}" dt="2025-05-09T10:55:36.784" v="23"/>
        <pc:sldMkLst>
          <pc:docMk/>
          <pc:sldMk cId="3148341439" sldId="413"/>
        </pc:sldMkLst>
        <pc:spChg chg="mod">
          <ac:chgData name="Chiara Bassi" userId="S::chiara.bassi@univr.it::2fe60b23-1c34-45eb-bde2-38437b94186a" providerId="AD" clId="Web-{6DB8FBC5-1778-C586-2E2E-A07F32EE44D1}" dt="2025-05-09T10:55:34.800" v="22"/>
          <ac:spMkLst>
            <pc:docMk/>
            <pc:sldMk cId="3148341439" sldId="413"/>
            <ac:spMk id="6" creationId="{2F452C29-09D2-32D1-DE60-F5F32D277CC3}"/>
          </ac:spMkLst>
        </pc:spChg>
      </pc:sldChg>
    </pc:docChg>
  </pc:docChgLst>
  <pc:docChgLst>
    <pc:chgData name="Chiara Bassi" userId="S::chiara.bassi@univr.it::2fe60b23-1c34-45eb-bde2-38437b94186a" providerId="AD" clId="Web-{E1ABB832-FE90-E7CF-1ABE-F18CAC027BCD}"/>
    <pc:docChg chg="modSld">
      <pc:chgData name="Chiara Bassi" userId="S::chiara.bassi@univr.it::2fe60b23-1c34-45eb-bde2-38437b94186a" providerId="AD" clId="Web-{E1ABB832-FE90-E7CF-1ABE-F18CAC027BCD}" dt="2025-05-15T07:47:48.401" v="27" actId="20577"/>
      <pc:docMkLst>
        <pc:docMk/>
      </pc:docMkLst>
      <pc:sldChg chg="modSp">
        <pc:chgData name="Chiara Bassi" userId="S::chiara.bassi@univr.it::2fe60b23-1c34-45eb-bde2-38437b94186a" providerId="AD" clId="Web-{E1ABB832-FE90-E7CF-1ABE-F18CAC027BCD}" dt="2025-05-15T07:47:48.401" v="27" actId="20577"/>
        <pc:sldMkLst>
          <pc:docMk/>
          <pc:sldMk cId="1209464106" sldId="411"/>
        </pc:sldMkLst>
        <pc:spChg chg="mod">
          <ac:chgData name="Chiara Bassi" userId="S::chiara.bassi@univr.it::2fe60b23-1c34-45eb-bde2-38437b94186a" providerId="AD" clId="Web-{E1ABB832-FE90-E7CF-1ABE-F18CAC027BCD}" dt="2025-05-15T07:47:48.401" v="27" actId="20577"/>
          <ac:spMkLst>
            <pc:docMk/>
            <pc:sldMk cId="1209464106" sldId="411"/>
            <ac:spMk id="6" creationId="{ECCA7553-099C-372A-BDC1-81102D96903A}"/>
          </ac:spMkLst>
        </pc:spChg>
      </pc:sldChg>
    </pc:docChg>
  </pc:docChgLst>
  <pc:docChgLst>
    <pc:chgData name="Chiara Bassi" userId="S::chiara.bassi@univr.it::2fe60b23-1c34-45eb-bde2-38437b94186a" providerId="AD" clId="Web-{EB0EF547-C444-9B0D-B73E-C15C0F3174C7}"/>
    <pc:docChg chg="addSld delSld modSld">
      <pc:chgData name="Chiara Bassi" userId="S::chiara.bassi@univr.it::2fe60b23-1c34-45eb-bde2-38437b94186a" providerId="AD" clId="Web-{EB0EF547-C444-9B0D-B73E-C15C0F3174C7}" dt="2025-05-09T14:03:05.332" v="17" actId="20577"/>
      <pc:docMkLst>
        <pc:docMk/>
      </pc:docMkLst>
      <pc:sldChg chg="modSp">
        <pc:chgData name="Chiara Bassi" userId="S::chiara.bassi@univr.it::2fe60b23-1c34-45eb-bde2-38437b94186a" providerId="AD" clId="Web-{EB0EF547-C444-9B0D-B73E-C15C0F3174C7}" dt="2025-05-09T14:03:05.332" v="17" actId="20577"/>
        <pc:sldMkLst>
          <pc:docMk/>
          <pc:sldMk cId="2798712214" sldId="406"/>
        </pc:sldMkLst>
        <pc:spChg chg="mod">
          <ac:chgData name="Chiara Bassi" userId="S::chiara.bassi@univr.it::2fe60b23-1c34-45eb-bde2-38437b94186a" providerId="AD" clId="Web-{EB0EF547-C444-9B0D-B73E-C15C0F3174C7}" dt="2025-05-09T14:03:05.332" v="17" actId="20577"/>
          <ac:spMkLst>
            <pc:docMk/>
            <pc:sldMk cId="2798712214" sldId="406"/>
            <ac:spMk id="12" creationId="{934DBD25-59D1-44E3-856B-B4D708D6EB15}"/>
          </ac:spMkLst>
        </pc:spChg>
      </pc:sldChg>
      <pc:sldChg chg="addSp delSp">
        <pc:chgData name="Chiara Bassi" userId="S::chiara.bassi@univr.it::2fe60b23-1c34-45eb-bde2-38437b94186a" providerId="AD" clId="Web-{EB0EF547-C444-9B0D-B73E-C15C0F3174C7}" dt="2025-05-09T13:32:12.963" v="2"/>
        <pc:sldMkLst>
          <pc:docMk/>
          <pc:sldMk cId="3869718953" sldId="412"/>
        </pc:sldMkLst>
        <pc:graphicFrameChg chg="add del">
          <ac:chgData name="Chiara Bassi" userId="S::chiara.bassi@univr.it::2fe60b23-1c34-45eb-bde2-38437b94186a" providerId="AD" clId="Web-{EB0EF547-C444-9B0D-B73E-C15C0F3174C7}" dt="2025-05-09T13:32:12.963" v="2"/>
          <ac:graphicFrameMkLst>
            <pc:docMk/>
            <pc:sldMk cId="3869718953" sldId="412"/>
            <ac:graphicFrameMk id="10" creationId="{D888ABE3-0ABD-09A4-15A8-2DB01FB7B7C9}"/>
          </ac:graphicFrameMkLst>
        </pc:graphicFrameChg>
      </pc:sldChg>
      <pc:sldChg chg="modSp add del replId">
        <pc:chgData name="Chiara Bassi" userId="S::chiara.bassi@univr.it::2fe60b23-1c34-45eb-bde2-38437b94186a" providerId="AD" clId="Web-{EB0EF547-C444-9B0D-B73E-C15C0F3174C7}" dt="2025-05-09T13:32:39.964" v="6"/>
        <pc:sldMkLst>
          <pc:docMk/>
          <pc:sldMk cId="4061824589" sldId="414"/>
        </pc:sldMkLst>
      </pc:sldChg>
    </pc:docChg>
  </pc:docChgLst>
  <pc:docChgLst>
    <pc:chgData name="Guest User" userId="S::urn:spo:anon#bf05487388af5c1325ff05391333dc8047431cf834c604b152eddb832d1eaee6::" providerId="AD" clId="Web-{932B9891-9B37-9235-6B75-D98C592F9835}"/>
    <pc:docChg chg="addSld modSld">
      <pc:chgData name="Guest User" userId="S::urn:spo:anon#bf05487388af5c1325ff05391333dc8047431cf834c604b152eddb832d1eaee6::" providerId="AD" clId="Web-{932B9891-9B37-9235-6B75-D98C592F9835}" dt="2025-05-13T07:19:43.435" v="486" actId="20577"/>
      <pc:docMkLst>
        <pc:docMk/>
      </pc:docMkLst>
      <pc:sldChg chg="modSp modCm">
        <pc:chgData name="Guest User" userId="S::urn:spo:anon#bf05487388af5c1325ff05391333dc8047431cf834c604b152eddb832d1eaee6::" providerId="AD" clId="Web-{932B9891-9B37-9235-6B75-D98C592F9835}" dt="2025-05-13T07:07:48.315" v="390" actId="20577"/>
        <pc:sldMkLst>
          <pc:docMk/>
          <pc:sldMk cId="263629114" sldId="405"/>
        </pc:sldMkLst>
        <pc:spChg chg="mod">
          <ac:chgData name="Guest User" userId="S::urn:spo:anon#bf05487388af5c1325ff05391333dc8047431cf834c604b152eddb832d1eaee6::" providerId="AD" clId="Web-{932B9891-9B37-9235-6B75-D98C592F9835}" dt="2025-05-13T07:07:48.315" v="390" actId="20577"/>
          <ac:spMkLst>
            <pc:docMk/>
            <pc:sldMk cId="263629114" sldId="405"/>
            <ac:spMk id="5" creationId="{85F6B7D3-0054-E233-1CB3-079D2E20AE6D}"/>
          </ac:spMkLst>
        </pc:spChg>
        <pc:extLst>
          <p:ext xmlns:p="http://schemas.openxmlformats.org/presentationml/2006/main" uri="{D6D511B9-2390-475A-947B-AFAB55BFBCF1}">
            <pc226:cmChg xmlns:pc226="http://schemas.microsoft.com/office/powerpoint/2022/06/main/command" chg="mod">
              <pc226:chgData name="Guest User" userId="S::urn:spo:anon#bf05487388af5c1325ff05391333dc8047431cf834c604b152eddb832d1eaee6::" providerId="AD" clId="Web-{932B9891-9B37-9235-6B75-D98C592F9835}" dt="2025-05-13T07:07:37.189" v="389" actId="20577"/>
              <pc2:cmMkLst xmlns:pc2="http://schemas.microsoft.com/office/powerpoint/2019/9/main/command">
                <pc:docMk/>
                <pc:sldMk cId="263629114" sldId="405"/>
                <pc2:cmMk id="{B8224CDA-D27E-433C-9649-02BE3D6E586B}"/>
              </pc2:cmMkLst>
            </pc226:cmChg>
          </p:ext>
        </pc:extLst>
      </pc:sldChg>
      <pc:sldChg chg="modSp new modCm">
        <pc:chgData name="Guest User" userId="S::urn:spo:anon#bf05487388af5c1325ff05391333dc8047431cf834c604b152eddb832d1eaee6::" providerId="AD" clId="Web-{932B9891-9B37-9235-6B75-D98C592F9835}" dt="2025-05-13T07:19:43.435" v="486" actId="20577"/>
        <pc:sldMkLst>
          <pc:docMk/>
          <pc:sldMk cId="138510598" sldId="414"/>
        </pc:sldMkLst>
        <pc:spChg chg="mod">
          <ac:chgData name="Guest User" userId="S::urn:spo:anon#bf05487388af5c1325ff05391333dc8047431cf834c604b152eddb832d1eaee6::" providerId="AD" clId="Web-{932B9891-9B37-9235-6B75-D98C592F9835}" dt="2025-05-13T07:19:43.435" v="486" actId="20577"/>
          <ac:spMkLst>
            <pc:docMk/>
            <pc:sldMk cId="138510598" sldId="414"/>
            <ac:spMk id="2" creationId="{89480D2E-22A9-614F-CA0A-BF52303F8077}"/>
          </ac:spMkLst>
        </pc:spChg>
        <pc:spChg chg="mod">
          <ac:chgData name="Guest User" userId="S::urn:spo:anon#bf05487388af5c1325ff05391333dc8047431cf834c604b152eddb832d1eaee6::" providerId="AD" clId="Web-{932B9891-9B37-9235-6B75-D98C592F9835}" dt="2025-05-13T07:19:23.247" v="484" actId="20577"/>
          <ac:spMkLst>
            <pc:docMk/>
            <pc:sldMk cId="138510598" sldId="414"/>
            <ac:spMk id="3" creationId="{15EB80E2-79FE-F364-922D-917830C4BADD}"/>
          </ac:spMkLst>
        </pc:spChg>
        <pc:extLst>
          <p:ext xmlns:p="http://schemas.openxmlformats.org/presentationml/2006/main" uri="{D6D511B9-2390-475A-947B-AFAB55BFBCF1}">
            <pc226:cmChg xmlns:pc226="http://schemas.microsoft.com/office/powerpoint/2022/06/main/command" chg="mod">
              <pc226:chgData name="Guest User" userId="S::urn:spo:anon#bf05487388af5c1325ff05391333dc8047431cf834c604b152eddb832d1eaee6::" providerId="AD" clId="Web-{932B9891-9B37-9235-6B75-D98C592F9835}" dt="2025-05-13T07:19:43.435" v="486" actId="20577"/>
              <pc2:cmMkLst xmlns:pc2="http://schemas.microsoft.com/office/powerpoint/2019/9/main/command">
                <pc:docMk/>
                <pc:sldMk cId="138510598" sldId="414"/>
                <pc2:cmMk id="{CBE03241-FD13-47E9-BE7D-90599B1EB9D0}"/>
              </pc2:cmMkLst>
            </pc226:cmChg>
          </p:ext>
        </pc:extLst>
      </pc:sldChg>
    </pc:docChg>
  </pc:docChgLst>
  <pc:docChgLst>
    <pc:chgData name="Guest User" userId="S::urn:spo:anon#bf05487388af5c1325ff05391333dc8047431cf834c604b152eddb832d1eaee6::" providerId="AD" clId="Web-{2377E5AA-FFC7-8819-6CD6-41CA92A49ED5}"/>
    <pc:docChg chg="mod modSld">
      <pc:chgData name="Guest User" userId="S::urn:spo:anon#bf05487388af5c1325ff05391333dc8047431cf834c604b152eddb832d1eaee6::" providerId="AD" clId="Web-{2377E5AA-FFC7-8819-6CD6-41CA92A49ED5}" dt="2025-05-09T12:42:04.946" v="27" actId="20577"/>
      <pc:docMkLst>
        <pc:docMk/>
      </pc:docMkLst>
      <pc:sldChg chg="modSp">
        <pc:chgData name="Guest User" userId="S::urn:spo:anon#bf05487388af5c1325ff05391333dc8047431cf834c604b152eddb832d1eaee6::" providerId="AD" clId="Web-{2377E5AA-FFC7-8819-6CD6-41CA92A49ED5}" dt="2025-05-09T12:25:26.670" v="6" actId="20577"/>
        <pc:sldMkLst>
          <pc:docMk/>
          <pc:sldMk cId="263629114" sldId="405"/>
        </pc:sldMkLst>
        <pc:spChg chg="mod">
          <ac:chgData name="Guest User" userId="S::urn:spo:anon#bf05487388af5c1325ff05391333dc8047431cf834c604b152eddb832d1eaee6::" providerId="AD" clId="Web-{2377E5AA-FFC7-8819-6CD6-41CA92A49ED5}" dt="2025-05-09T12:25:26.670" v="6" actId="20577"/>
          <ac:spMkLst>
            <pc:docMk/>
            <pc:sldMk cId="263629114" sldId="405"/>
            <ac:spMk id="9" creationId="{540D6B12-508D-DAB0-FAC7-435FFF62D936}"/>
          </ac:spMkLst>
        </pc:spChg>
      </pc:sldChg>
      <pc:sldChg chg="modSp">
        <pc:chgData name="Guest User" userId="S::urn:spo:anon#bf05487388af5c1325ff05391333dc8047431cf834c604b152eddb832d1eaee6::" providerId="AD" clId="Web-{2377E5AA-FFC7-8819-6CD6-41CA92A49ED5}" dt="2025-05-09T12:25:38.874" v="9" actId="20577"/>
        <pc:sldMkLst>
          <pc:docMk/>
          <pc:sldMk cId="3418224171" sldId="409"/>
        </pc:sldMkLst>
        <pc:spChg chg="mod">
          <ac:chgData name="Guest User" userId="S::urn:spo:anon#bf05487388af5c1325ff05391333dc8047431cf834c604b152eddb832d1eaee6::" providerId="AD" clId="Web-{2377E5AA-FFC7-8819-6CD6-41CA92A49ED5}" dt="2025-05-09T12:25:38.874" v="9" actId="20577"/>
          <ac:spMkLst>
            <pc:docMk/>
            <pc:sldMk cId="3418224171" sldId="409"/>
            <ac:spMk id="7" creationId="{DC0F8696-8FF0-7F9A-EB72-A183B09CDE4E}"/>
          </ac:spMkLst>
        </pc:spChg>
      </pc:sldChg>
      <pc:sldChg chg="modSp">
        <pc:chgData name="Guest User" userId="S::urn:spo:anon#bf05487388af5c1325ff05391333dc8047431cf834c604b152eddb832d1eaee6::" providerId="AD" clId="Web-{2377E5AA-FFC7-8819-6CD6-41CA92A49ED5}" dt="2025-05-09T12:20:31.361" v="5"/>
        <pc:sldMkLst>
          <pc:docMk/>
          <pc:sldMk cId="3869718953" sldId="412"/>
        </pc:sldMkLst>
        <pc:spChg chg="mod">
          <ac:chgData name="Guest User" userId="S::urn:spo:anon#bf05487388af5c1325ff05391333dc8047431cf834c604b152eddb832d1eaee6::" providerId="AD" clId="Web-{2377E5AA-FFC7-8819-6CD6-41CA92A49ED5}" dt="2025-05-09T12:20:31.361" v="5"/>
          <ac:spMkLst>
            <pc:docMk/>
            <pc:sldMk cId="3869718953" sldId="412"/>
            <ac:spMk id="15" creationId="{4C1EAE3E-97F9-C265-812A-9DA44B41C6CD}"/>
          </ac:spMkLst>
        </pc:spChg>
      </pc:sldChg>
      <pc:sldChg chg="modSp">
        <pc:chgData name="Guest User" userId="S::urn:spo:anon#bf05487388af5c1325ff05391333dc8047431cf834c604b152eddb832d1eaee6::" providerId="AD" clId="Web-{2377E5AA-FFC7-8819-6CD6-41CA92A49ED5}" dt="2025-05-09T12:42:04.946" v="27" actId="20577"/>
        <pc:sldMkLst>
          <pc:docMk/>
          <pc:sldMk cId="3148341439" sldId="413"/>
        </pc:sldMkLst>
      </pc:sldChg>
    </pc:docChg>
  </pc:docChgLst>
  <pc:docChgLst>
    <pc:chgData name="Chiara Bassi" userId="S::chiara.bassi@univr.it::2fe60b23-1c34-45eb-bde2-38437b94186a" providerId="AD" clId="Web-{86E68BAA-9150-0B10-28F1-D9AB6151D1E6}"/>
    <pc:docChg chg="delSld">
      <pc:chgData name="Chiara Bassi" userId="S::chiara.bassi@univr.it::2fe60b23-1c34-45eb-bde2-38437b94186a" providerId="AD" clId="Web-{86E68BAA-9150-0B10-28F1-D9AB6151D1E6}" dt="2025-05-15T08:44:09.042" v="0"/>
      <pc:docMkLst>
        <pc:docMk/>
      </pc:docMkLst>
      <pc:sldChg chg="del">
        <pc:chgData name="Chiara Bassi" userId="S::chiara.bassi@univr.it::2fe60b23-1c34-45eb-bde2-38437b94186a" providerId="AD" clId="Web-{86E68BAA-9150-0B10-28F1-D9AB6151D1E6}" dt="2025-05-15T08:44:09.042" v="0"/>
        <pc:sldMkLst>
          <pc:docMk/>
          <pc:sldMk cId="3601608050" sldId="258"/>
        </pc:sldMkLst>
      </pc:sldChg>
    </pc:docChg>
  </pc:docChgLst>
  <pc:docChgLst>
    <pc:chgData name="Chiara Bassi" userId="S::chiara.bassi@univr.it::2fe60b23-1c34-45eb-bde2-38437b94186a" providerId="AD" clId="Web-{F3E7B971-2D71-8A04-EA7B-387326DA7CA3}"/>
    <pc:docChg chg="addSld delSld modSld">
      <pc:chgData name="Chiara Bassi" userId="S::chiara.bassi@univr.it::2fe60b23-1c34-45eb-bde2-38437b94186a" providerId="AD" clId="Web-{F3E7B971-2D71-8A04-EA7B-387326DA7CA3}" dt="2025-05-14T08:38:51.792" v="581"/>
      <pc:docMkLst>
        <pc:docMk/>
      </pc:docMkLst>
      <pc:sldChg chg="addSp delSp modSp">
        <pc:chgData name="Chiara Bassi" userId="S::chiara.bassi@univr.it::2fe60b23-1c34-45eb-bde2-38437b94186a" providerId="AD" clId="Web-{F3E7B971-2D71-8A04-EA7B-387326DA7CA3}" dt="2025-05-13T13:33:29.625" v="32" actId="1076"/>
        <pc:sldMkLst>
          <pc:docMk/>
          <pc:sldMk cId="3330787181" sldId="399"/>
        </pc:sldMkLst>
        <pc:picChg chg="add mod">
          <ac:chgData name="Chiara Bassi" userId="S::chiara.bassi@univr.it::2fe60b23-1c34-45eb-bde2-38437b94186a" providerId="AD" clId="Web-{F3E7B971-2D71-8A04-EA7B-387326DA7CA3}" dt="2025-05-13T13:33:29.625" v="32" actId="1076"/>
          <ac:picMkLst>
            <pc:docMk/>
            <pc:sldMk cId="3330787181" sldId="399"/>
            <ac:picMk id="2" creationId="{0C793860-3155-64E3-422A-615648529BF9}"/>
          </ac:picMkLst>
        </pc:picChg>
        <pc:picChg chg="del">
          <ac:chgData name="Chiara Bassi" userId="S::chiara.bassi@univr.it::2fe60b23-1c34-45eb-bde2-38437b94186a" providerId="AD" clId="Web-{F3E7B971-2D71-8A04-EA7B-387326DA7CA3}" dt="2025-05-13T13:33:11.139" v="24"/>
          <ac:picMkLst>
            <pc:docMk/>
            <pc:sldMk cId="3330787181" sldId="399"/>
            <ac:picMk id="7172" creationId="{79289FCE-0F1B-0100-4184-08423F39CF91}"/>
          </ac:picMkLst>
        </pc:picChg>
      </pc:sldChg>
      <pc:sldChg chg="addSp delSp modSp del modNotes">
        <pc:chgData name="Chiara Bassi" userId="S::chiara.bassi@univr.it::2fe60b23-1c34-45eb-bde2-38437b94186a" providerId="AD" clId="Web-{F3E7B971-2D71-8A04-EA7B-387326DA7CA3}" dt="2025-05-14T07:49:02.235" v="329"/>
        <pc:sldMkLst>
          <pc:docMk/>
          <pc:sldMk cId="436188080" sldId="410"/>
        </pc:sldMkLst>
        <pc:spChg chg="add del mod">
          <ac:chgData name="Chiara Bassi" userId="S::chiara.bassi@univr.it::2fe60b23-1c34-45eb-bde2-38437b94186a" providerId="AD" clId="Web-{F3E7B971-2D71-8A04-EA7B-387326DA7CA3}" dt="2025-05-13T14:13:20.282" v="73"/>
          <ac:spMkLst>
            <pc:docMk/>
            <pc:sldMk cId="436188080" sldId="410"/>
            <ac:spMk id="3" creationId="{34BCDA3B-063A-9783-CA38-435F3923BDAE}"/>
          </ac:spMkLst>
        </pc:spChg>
        <pc:spChg chg="add del mod">
          <ac:chgData name="Chiara Bassi" userId="S::chiara.bassi@univr.it::2fe60b23-1c34-45eb-bde2-38437b94186a" providerId="AD" clId="Web-{F3E7B971-2D71-8A04-EA7B-387326DA7CA3}" dt="2025-05-13T14:13:16.313" v="71"/>
          <ac:spMkLst>
            <pc:docMk/>
            <pc:sldMk cId="436188080" sldId="410"/>
            <ac:spMk id="6" creationId="{5BE2DE28-73B6-10C5-801C-CAF4BA25BCDF}"/>
          </ac:spMkLst>
        </pc:spChg>
        <pc:spChg chg="mod">
          <ac:chgData name="Chiara Bassi" userId="S::chiara.bassi@univr.it::2fe60b23-1c34-45eb-bde2-38437b94186a" providerId="AD" clId="Web-{F3E7B971-2D71-8A04-EA7B-387326DA7CA3}" dt="2025-05-13T14:41:28.686" v="88" actId="20577"/>
          <ac:spMkLst>
            <pc:docMk/>
            <pc:sldMk cId="436188080" sldId="410"/>
            <ac:spMk id="7" creationId="{4C8FC444-2D34-00B4-FAEA-ED4B1E4CA66F}"/>
          </ac:spMkLst>
        </pc:spChg>
        <pc:spChg chg="add mod">
          <ac:chgData name="Chiara Bassi" userId="S::chiara.bassi@univr.it::2fe60b23-1c34-45eb-bde2-38437b94186a" providerId="AD" clId="Web-{F3E7B971-2D71-8A04-EA7B-387326DA7CA3}" dt="2025-05-13T14:42:32.268" v="110" actId="1076"/>
          <ac:spMkLst>
            <pc:docMk/>
            <pc:sldMk cId="436188080" sldId="410"/>
            <ac:spMk id="9" creationId="{08411FED-DD66-8C16-9671-08ABE77C51F1}"/>
          </ac:spMkLst>
        </pc:spChg>
        <pc:spChg chg="add mod">
          <ac:chgData name="Chiara Bassi" userId="S::chiara.bassi@univr.it::2fe60b23-1c34-45eb-bde2-38437b94186a" providerId="AD" clId="Web-{F3E7B971-2D71-8A04-EA7B-387326DA7CA3}" dt="2025-05-13T14:43:16.709" v="126" actId="20577"/>
          <ac:spMkLst>
            <pc:docMk/>
            <pc:sldMk cId="436188080" sldId="410"/>
            <ac:spMk id="10" creationId="{0C0D5376-0D43-EB90-ACC4-B659A81E2EE7}"/>
          </ac:spMkLst>
        </pc:spChg>
        <pc:spChg chg="add mod">
          <ac:chgData name="Chiara Bassi" userId="S::chiara.bassi@univr.it::2fe60b23-1c34-45eb-bde2-38437b94186a" providerId="AD" clId="Web-{F3E7B971-2D71-8A04-EA7B-387326DA7CA3}" dt="2025-05-13T14:43:09.568" v="122" actId="20577"/>
          <ac:spMkLst>
            <pc:docMk/>
            <pc:sldMk cId="436188080" sldId="410"/>
            <ac:spMk id="11" creationId="{BB055A3E-7E90-8755-5A2A-1593C2D0741B}"/>
          </ac:spMkLst>
        </pc:spChg>
        <pc:spChg chg="add mod">
          <ac:chgData name="Chiara Bassi" userId="S::chiara.bassi@univr.it::2fe60b23-1c34-45eb-bde2-38437b94186a" providerId="AD" clId="Web-{F3E7B971-2D71-8A04-EA7B-387326DA7CA3}" dt="2025-05-13T14:43:12.646" v="124" actId="20577"/>
          <ac:spMkLst>
            <pc:docMk/>
            <pc:sldMk cId="436188080" sldId="410"/>
            <ac:spMk id="12" creationId="{804C37EC-73DB-DCF5-468A-5B886FDC3DBD}"/>
          </ac:spMkLst>
        </pc:spChg>
        <pc:graphicFrameChg chg="del">
          <ac:chgData name="Chiara Bassi" userId="S::chiara.bassi@univr.it::2fe60b23-1c34-45eb-bde2-38437b94186a" providerId="AD" clId="Web-{F3E7B971-2D71-8A04-EA7B-387326DA7CA3}" dt="2025-05-13T13:40:13.498" v="34"/>
          <ac:graphicFrameMkLst>
            <pc:docMk/>
            <pc:sldMk cId="436188080" sldId="410"/>
            <ac:graphicFrameMk id="5" creationId="{E2F93610-AE77-6B26-2D24-36383FC7B486}"/>
          </ac:graphicFrameMkLst>
        </pc:graphicFrameChg>
      </pc:sldChg>
      <pc:sldChg chg="modSp modCm modNotes">
        <pc:chgData name="Chiara Bassi" userId="S::chiara.bassi@univr.it::2fe60b23-1c34-45eb-bde2-38437b94186a" providerId="AD" clId="Web-{F3E7B971-2D71-8A04-EA7B-387326DA7CA3}" dt="2025-05-14T08:37:45.212" v="579" actId="1076"/>
        <pc:sldMkLst>
          <pc:docMk/>
          <pc:sldMk cId="3869718953" sldId="412"/>
        </pc:sldMkLst>
        <pc:spChg chg="mod">
          <ac:chgData name="Chiara Bassi" userId="S::chiara.bassi@univr.it::2fe60b23-1c34-45eb-bde2-38437b94186a" providerId="AD" clId="Web-{F3E7B971-2D71-8A04-EA7B-387326DA7CA3}" dt="2025-05-14T08:37:42.727" v="578" actId="20577"/>
          <ac:spMkLst>
            <pc:docMk/>
            <pc:sldMk cId="3869718953" sldId="412"/>
            <ac:spMk id="15" creationId="{4C1EAE3E-97F9-C265-812A-9DA44B41C6CD}"/>
          </ac:spMkLst>
        </pc:spChg>
        <pc:graphicFrameChg chg="mod modGraphic">
          <ac:chgData name="Chiara Bassi" userId="S::chiara.bassi@univr.it::2fe60b23-1c34-45eb-bde2-38437b94186a" providerId="AD" clId="Web-{F3E7B971-2D71-8A04-EA7B-387326DA7CA3}" dt="2025-05-14T08:37:45.212" v="579" actId="1076"/>
          <ac:graphicFrameMkLst>
            <pc:docMk/>
            <pc:sldMk cId="3869718953" sldId="412"/>
            <ac:graphicFrameMk id="10" creationId="{D888ABE3-0ABD-09A4-15A8-2DB01FB7B7C9}"/>
          </ac:graphicFrameMkLst>
        </pc:graphicFrameChg>
        <pc:extLst>
          <p:ext xmlns:p="http://schemas.openxmlformats.org/presentationml/2006/main" uri="{D6D511B9-2390-475A-947B-AFAB55BFBCF1}">
            <pc226:cmChg xmlns:pc226="http://schemas.microsoft.com/office/powerpoint/2022/06/main/command" chg="mod">
              <pc226:chgData name="Chiara Bassi" userId="S::chiara.bassi@univr.it::2fe60b23-1c34-45eb-bde2-38437b94186a" providerId="AD" clId="Web-{F3E7B971-2D71-8A04-EA7B-387326DA7CA3}" dt="2025-05-14T08:37:32.961" v="577" actId="20577"/>
              <pc2:cmMkLst xmlns:pc2="http://schemas.microsoft.com/office/powerpoint/2019/9/main/command">
                <pc:docMk/>
                <pc:sldMk cId="3869718953" sldId="412"/>
                <pc2:cmMk id="{615B4F18-AA6E-43A1-9D04-35325505F019}"/>
              </pc2:cmMkLst>
            </pc226:cmChg>
          </p:ext>
        </pc:extLst>
      </pc:sldChg>
      <pc:sldChg chg="addSp delSp modSp modNotes">
        <pc:chgData name="Chiara Bassi" userId="S::chiara.bassi@univr.it::2fe60b23-1c34-45eb-bde2-38437b94186a" providerId="AD" clId="Web-{F3E7B971-2D71-8A04-EA7B-387326DA7CA3}" dt="2025-05-14T08:04:15.432" v="432"/>
        <pc:sldMkLst>
          <pc:docMk/>
          <pc:sldMk cId="3148341439" sldId="413"/>
        </pc:sldMkLst>
        <pc:spChg chg="add del mod">
          <ac:chgData name="Chiara Bassi" userId="S::chiara.bassi@univr.it::2fe60b23-1c34-45eb-bde2-38437b94186a" providerId="AD" clId="Web-{F3E7B971-2D71-8A04-EA7B-387326DA7CA3}" dt="2025-05-13T13:31:45.430" v="23"/>
          <ac:spMkLst>
            <pc:docMk/>
            <pc:sldMk cId="3148341439" sldId="413"/>
            <ac:spMk id="2" creationId="{C1A54AF0-60B8-0B37-90B9-3BEF67FFEEC0}"/>
          </ac:spMkLst>
        </pc:spChg>
        <pc:spChg chg="add mod">
          <ac:chgData name="Chiara Bassi" userId="S::chiara.bassi@univr.it::2fe60b23-1c34-45eb-bde2-38437b94186a" providerId="AD" clId="Web-{F3E7B971-2D71-8A04-EA7B-387326DA7CA3}" dt="2025-05-14T08:04:15.432" v="432"/>
          <ac:spMkLst>
            <pc:docMk/>
            <pc:sldMk cId="3148341439" sldId="413"/>
            <ac:spMk id="3" creationId="{9905CDC8-22AC-B6CF-6D0B-40CF2FD62F25}"/>
          </ac:spMkLst>
        </pc:spChg>
        <pc:spChg chg="del">
          <ac:chgData name="Chiara Bassi" userId="S::chiara.bassi@univr.it::2fe60b23-1c34-45eb-bde2-38437b94186a" providerId="AD" clId="Web-{F3E7B971-2D71-8A04-EA7B-387326DA7CA3}" dt="2025-05-13T13:30:40.082" v="0"/>
          <ac:spMkLst>
            <pc:docMk/>
            <pc:sldMk cId="3148341439" sldId="413"/>
            <ac:spMk id="9" creationId="{CEDCFF6D-5DAA-C6E5-F0C4-57C567D65674}"/>
          </ac:spMkLst>
        </pc:spChg>
      </pc:sldChg>
      <pc:sldChg chg="addSp delSp modSp del">
        <pc:chgData name="Chiara Bassi" userId="S::chiara.bassi@univr.it::2fe60b23-1c34-45eb-bde2-38437b94186a" providerId="AD" clId="Web-{F3E7B971-2D71-8A04-EA7B-387326DA7CA3}" dt="2025-05-13T14:45:45.657" v="138"/>
        <pc:sldMkLst>
          <pc:docMk/>
          <pc:sldMk cId="138510598" sldId="414"/>
        </pc:sldMkLst>
        <pc:spChg chg="add del mod">
          <ac:chgData name="Chiara Bassi" userId="S::chiara.bassi@univr.it::2fe60b23-1c34-45eb-bde2-38437b94186a" providerId="AD" clId="Web-{F3E7B971-2D71-8A04-EA7B-387326DA7CA3}" dt="2025-05-13T14:45:35.719" v="134"/>
          <ac:spMkLst>
            <pc:docMk/>
            <pc:sldMk cId="138510598" sldId="414"/>
            <ac:spMk id="4" creationId="{B11B7C4D-D248-657C-113B-B0D56BCF2E8A}"/>
          </ac:spMkLst>
        </pc:spChg>
      </pc:sldChg>
      <pc:sldChg chg="add replId modNotes">
        <pc:chgData name="Chiara Bassi" userId="S::chiara.bassi@univr.it::2fe60b23-1c34-45eb-bde2-38437b94186a" providerId="AD" clId="Web-{F3E7B971-2D71-8A04-EA7B-387326DA7CA3}" dt="2025-05-13T15:51:06.972" v="196"/>
        <pc:sldMkLst>
          <pc:docMk/>
          <pc:sldMk cId="887132518" sldId="415"/>
        </pc:sldMkLst>
      </pc:sldChg>
      <pc:sldChg chg="delSp modSp add del replId">
        <pc:chgData name="Chiara Bassi" userId="S::chiara.bassi@univr.it::2fe60b23-1c34-45eb-bde2-38437b94186a" providerId="AD" clId="Web-{F3E7B971-2D71-8A04-EA7B-387326DA7CA3}" dt="2025-05-13T14:10:46.099" v="66"/>
        <pc:sldMkLst>
          <pc:docMk/>
          <pc:sldMk cId="899209727" sldId="416"/>
        </pc:sldMkLst>
        <pc:spChg chg="del">
          <ac:chgData name="Chiara Bassi" userId="S::chiara.bassi@univr.it::2fe60b23-1c34-45eb-bde2-38437b94186a" providerId="AD" clId="Web-{F3E7B971-2D71-8A04-EA7B-387326DA7CA3}" dt="2025-05-13T14:10:40.302" v="62"/>
          <ac:spMkLst>
            <pc:docMk/>
            <pc:sldMk cId="899209727" sldId="416"/>
            <ac:spMk id="3" creationId="{AAC4DB0B-6284-10C0-877F-4DF2F0394FCC}"/>
          </ac:spMkLst>
        </pc:spChg>
        <pc:spChg chg="del">
          <ac:chgData name="Chiara Bassi" userId="S::chiara.bassi@univr.it::2fe60b23-1c34-45eb-bde2-38437b94186a" providerId="AD" clId="Web-{F3E7B971-2D71-8A04-EA7B-387326DA7CA3}" dt="2025-05-13T14:10:42.787" v="63"/>
          <ac:spMkLst>
            <pc:docMk/>
            <pc:sldMk cId="899209727" sldId="416"/>
            <ac:spMk id="6" creationId="{7930679C-1032-73E4-34C6-57B471C8F547}"/>
          </ac:spMkLst>
        </pc:spChg>
        <pc:spChg chg="mod">
          <ac:chgData name="Chiara Bassi" userId="S::chiara.bassi@univr.it::2fe60b23-1c34-45eb-bde2-38437b94186a" providerId="AD" clId="Web-{F3E7B971-2D71-8A04-EA7B-387326DA7CA3}" dt="2025-05-13T14:10:45.771" v="65" actId="20577"/>
          <ac:spMkLst>
            <pc:docMk/>
            <pc:sldMk cId="899209727" sldId="416"/>
            <ac:spMk id="9" creationId="{25E623BC-EE6D-D99F-BF2D-3EBAB572D6DC}"/>
          </ac:spMkLst>
        </pc:spChg>
      </pc:sldChg>
      <pc:sldChg chg="addSp delSp modSp add replId modNotes">
        <pc:chgData name="Chiara Bassi" userId="S::chiara.bassi@univr.it::2fe60b23-1c34-45eb-bde2-38437b94186a" providerId="AD" clId="Web-{F3E7B971-2D71-8A04-EA7B-387326DA7CA3}" dt="2025-05-14T07:50:05.536" v="344" actId="20577"/>
        <pc:sldMkLst>
          <pc:docMk/>
          <pc:sldMk cId="2722580097" sldId="416"/>
        </pc:sldMkLst>
        <pc:spChg chg="del">
          <ac:chgData name="Chiara Bassi" userId="S::chiara.bassi@univr.it::2fe60b23-1c34-45eb-bde2-38437b94186a" providerId="AD" clId="Web-{F3E7B971-2D71-8A04-EA7B-387326DA7CA3}" dt="2025-05-14T07:37:10.567" v="251"/>
          <ac:spMkLst>
            <pc:docMk/>
            <pc:sldMk cId="2722580097" sldId="416"/>
            <ac:spMk id="2" creationId="{4AFBC7CB-F1AC-5B1C-4A1E-0191B257A3D6}"/>
          </ac:spMkLst>
        </pc:spChg>
        <pc:spChg chg="add del mod">
          <ac:chgData name="Chiara Bassi" userId="S::chiara.bassi@univr.it::2fe60b23-1c34-45eb-bde2-38437b94186a" providerId="AD" clId="Web-{F3E7B971-2D71-8A04-EA7B-387326DA7CA3}" dt="2025-05-13T14:50:45.742" v="148"/>
          <ac:spMkLst>
            <pc:docMk/>
            <pc:sldMk cId="2722580097" sldId="416"/>
            <ac:spMk id="3" creationId="{1F3BB19F-E7E1-E4A4-BD8B-E9948E34535F}"/>
          </ac:spMkLst>
        </pc:spChg>
        <pc:spChg chg="add del mod">
          <ac:chgData name="Chiara Bassi" userId="S::chiara.bassi@univr.it::2fe60b23-1c34-45eb-bde2-38437b94186a" providerId="AD" clId="Web-{F3E7B971-2D71-8A04-EA7B-387326DA7CA3}" dt="2025-05-13T14:54:38.352" v="153"/>
          <ac:spMkLst>
            <pc:docMk/>
            <pc:sldMk cId="2722580097" sldId="416"/>
            <ac:spMk id="5" creationId="{3A797AFD-7A16-0DF6-89DF-141EB56AD6EA}"/>
          </ac:spMkLst>
        </pc:spChg>
        <pc:spChg chg="add del mod">
          <ac:chgData name="Chiara Bassi" userId="S::chiara.bassi@univr.it::2fe60b23-1c34-45eb-bde2-38437b94186a" providerId="AD" clId="Web-{F3E7B971-2D71-8A04-EA7B-387326DA7CA3}" dt="2025-05-13T15:19:08.787" v="174"/>
          <ac:spMkLst>
            <pc:docMk/>
            <pc:sldMk cId="2722580097" sldId="416"/>
            <ac:spMk id="6" creationId="{037BD9DA-4C32-64AA-1794-CFBCFC69B951}"/>
          </ac:spMkLst>
        </pc:spChg>
        <pc:spChg chg="mod">
          <ac:chgData name="Chiara Bassi" userId="S::chiara.bassi@univr.it::2fe60b23-1c34-45eb-bde2-38437b94186a" providerId="AD" clId="Web-{F3E7B971-2D71-8A04-EA7B-387326DA7CA3}" dt="2025-05-14T07:50:05.536" v="344" actId="20577"/>
          <ac:spMkLst>
            <pc:docMk/>
            <pc:sldMk cId="2722580097" sldId="416"/>
            <ac:spMk id="7" creationId="{13DFAA8B-81E3-65F8-53B4-674E67BC0FE7}"/>
          </ac:spMkLst>
        </pc:spChg>
        <pc:spChg chg="del">
          <ac:chgData name="Chiara Bassi" userId="S::chiara.bassi@univr.it::2fe60b23-1c34-45eb-bde2-38437b94186a" providerId="AD" clId="Web-{F3E7B971-2D71-8A04-EA7B-387326DA7CA3}" dt="2025-05-13T14:50:37.819" v="145"/>
          <ac:spMkLst>
            <pc:docMk/>
            <pc:sldMk cId="2722580097" sldId="416"/>
            <ac:spMk id="9" creationId="{9BF6777F-5805-A8EB-116C-EE966F236B90}"/>
          </ac:spMkLst>
        </pc:spChg>
        <pc:spChg chg="del">
          <ac:chgData name="Chiara Bassi" userId="S::chiara.bassi@univr.it::2fe60b23-1c34-45eb-bde2-38437b94186a" providerId="AD" clId="Web-{F3E7B971-2D71-8A04-EA7B-387326DA7CA3}" dt="2025-05-13T14:50:05.973" v="140"/>
          <ac:spMkLst>
            <pc:docMk/>
            <pc:sldMk cId="2722580097" sldId="416"/>
            <ac:spMk id="10" creationId="{D0253D8F-0918-B64B-1089-26AB34D81DFA}"/>
          </ac:spMkLst>
        </pc:spChg>
        <pc:spChg chg="del">
          <ac:chgData name="Chiara Bassi" userId="S::chiara.bassi@univr.it::2fe60b23-1c34-45eb-bde2-38437b94186a" providerId="AD" clId="Web-{F3E7B971-2D71-8A04-EA7B-387326DA7CA3}" dt="2025-05-13T14:50:11.692" v="144"/>
          <ac:spMkLst>
            <pc:docMk/>
            <pc:sldMk cId="2722580097" sldId="416"/>
            <ac:spMk id="11" creationId="{A8775A3C-85E8-24A0-72DD-B0883EE84F95}"/>
          </ac:spMkLst>
        </pc:spChg>
        <pc:spChg chg="del mod">
          <ac:chgData name="Chiara Bassi" userId="S::chiara.bassi@univr.it::2fe60b23-1c34-45eb-bde2-38437b94186a" providerId="AD" clId="Web-{F3E7B971-2D71-8A04-EA7B-387326DA7CA3}" dt="2025-05-13T14:50:10.005" v="143"/>
          <ac:spMkLst>
            <pc:docMk/>
            <pc:sldMk cId="2722580097" sldId="416"/>
            <ac:spMk id="12" creationId="{BD48E684-FCD1-FF8D-C2B8-6AB4454D674E}"/>
          </ac:spMkLst>
        </pc:spChg>
        <pc:spChg chg="add mod">
          <ac:chgData name="Chiara Bassi" userId="S::chiara.bassi@univr.it::2fe60b23-1c34-45eb-bde2-38437b94186a" providerId="AD" clId="Web-{F3E7B971-2D71-8A04-EA7B-387326DA7CA3}" dt="2025-05-14T07:37:35.818" v="256" actId="1076"/>
          <ac:spMkLst>
            <pc:docMk/>
            <pc:sldMk cId="2722580097" sldId="416"/>
            <ac:spMk id="13" creationId="{4EE5593D-87F6-A803-3E67-BD3448DD1B5E}"/>
          </ac:spMkLst>
        </pc:spChg>
        <pc:spChg chg="add mod">
          <ac:chgData name="Chiara Bassi" userId="S::chiara.bassi@univr.it::2fe60b23-1c34-45eb-bde2-38437b94186a" providerId="AD" clId="Web-{F3E7B971-2D71-8A04-EA7B-387326DA7CA3}" dt="2025-05-14T07:37:30.505" v="255" actId="1076"/>
          <ac:spMkLst>
            <pc:docMk/>
            <pc:sldMk cId="2722580097" sldId="416"/>
            <ac:spMk id="15" creationId="{7DF0B6AB-D3BD-85D1-8DC7-66A37CB8A361}"/>
          </ac:spMkLst>
        </pc:spChg>
        <pc:spChg chg="add del mod">
          <ac:chgData name="Chiara Bassi" userId="S::chiara.bassi@univr.it::2fe60b23-1c34-45eb-bde2-38437b94186a" providerId="AD" clId="Web-{F3E7B971-2D71-8A04-EA7B-387326DA7CA3}" dt="2025-05-14T07:36:40.299" v="246"/>
          <ac:spMkLst>
            <pc:docMk/>
            <pc:sldMk cId="2722580097" sldId="416"/>
            <ac:spMk id="17" creationId="{BD2C80AE-1610-2BE4-3521-A9D660DC3E0A}"/>
          </ac:spMkLst>
        </pc:spChg>
      </pc:sldChg>
      <pc:sldChg chg="addSp delSp modSp add replId modNotes">
        <pc:chgData name="Chiara Bassi" userId="S::chiara.bassi@univr.it::2fe60b23-1c34-45eb-bde2-38437b94186a" providerId="AD" clId="Web-{F3E7B971-2D71-8A04-EA7B-387326DA7CA3}" dt="2025-05-14T08:38:51.792" v="581"/>
        <pc:sldMkLst>
          <pc:docMk/>
          <pc:sldMk cId="650701718" sldId="417"/>
        </pc:sldMkLst>
        <pc:graphicFrameChg chg="del mod modGraphic">
          <ac:chgData name="Chiara Bassi" userId="S::chiara.bassi@univr.it::2fe60b23-1c34-45eb-bde2-38437b94186a" providerId="AD" clId="Web-{F3E7B971-2D71-8A04-EA7B-387326DA7CA3}" dt="2025-05-13T17:09:23.922" v="238"/>
          <ac:graphicFrameMkLst>
            <pc:docMk/>
            <pc:sldMk cId="650701718" sldId="417"/>
            <ac:graphicFrameMk id="5" creationId="{DF14E127-6F72-EAAB-6689-059F2B45BA4E}"/>
          </ac:graphicFrameMkLst>
        </pc:graphicFrameChg>
        <pc:graphicFrameChg chg="add del mod modGraphic">
          <ac:chgData name="Chiara Bassi" userId="S::chiara.bassi@univr.it::2fe60b23-1c34-45eb-bde2-38437b94186a" providerId="AD" clId="Web-{F3E7B971-2D71-8A04-EA7B-387326DA7CA3}" dt="2025-05-14T07:44:28.218" v="284"/>
          <ac:graphicFrameMkLst>
            <pc:docMk/>
            <pc:sldMk cId="650701718" sldId="417"/>
            <ac:graphicFrameMk id="9" creationId="{8AFE20DB-23B1-7DBA-5B97-30A69A325C81}"/>
          </ac:graphicFrameMkLst>
        </pc:graphicFrameChg>
        <pc:graphicFrameChg chg="add mod modGraphic">
          <ac:chgData name="Chiara Bassi" userId="S::chiara.bassi@univr.it::2fe60b23-1c34-45eb-bde2-38437b94186a" providerId="AD" clId="Web-{F3E7B971-2D71-8A04-EA7B-387326DA7CA3}" dt="2025-05-14T07:45:19.940" v="328"/>
          <ac:graphicFrameMkLst>
            <pc:docMk/>
            <pc:sldMk cId="650701718" sldId="417"/>
            <ac:graphicFrameMk id="10" creationId="{C59DCFC2-26AD-7655-1E00-D408D67E6993}"/>
          </ac:graphicFrameMkLst>
        </pc:graphicFrameChg>
        <pc:picChg chg="add del mod">
          <ac:chgData name="Chiara Bassi" userId="S::chiara.bassi@univr.it::2fe60b23-1c34-45eb-bde2-38437b94186a" providerId="AD" clId="Web-{F3E7B971-2D71-8A04-EA7B-387326DA7CA3}" dt="2025-05-14T07:43:48.403" v="258"/>
          <ac:picMkLst>
            <pc:docMk/>
            <pc:sldMk cId="650701718" sldId="417"/>
            <ac:picMk id="3" creationId="{494AA7C6-F7EA-4BB4-D0FC-30943BDCF3AD}"/>
          </ac:picMkLst>
        </pc:picChg>
        <pc:picChg chg="add del mod">
          <ac:chgData name="Chiara Bassi" userId="S::chiara.bassi@univr.it::2fe60b23-1c34-45eb-bde2-38437b94186a" providerId="AD" clId="Web-{F3E7B971-2D71-8A04-EA7B-387326DA7CA3}" dt="2025-05-14T07:44:03.529" v="261"/>
          <ac:picMkLst>
            <pc:docMk/>
            <pc:sldMk cId="650701718" sldId="417"/>
            <ac:picMk id="5" creationId="{B034F826-3975-0D74-C7C7-A3842B2E052C}"/>
          </ac:picMkLst>
        </pc:picChg>
      </pc:sldChg>
    </pc:docChg>
  </pc:docChgLst>
  <pc:docChgLst>
    <pc:chgData name="Chiara Bassi" userId="S::chiara.bassi@univr.it::2fe60b23-1c34-45eb-bde2-38437b94186a" providerId="AD" clId="Web-{3E2077A8-8339-EB81-E5AE-3DB7520ADF2E}"/>
    <pc:docChg chg="modSld">
      <pc:chgData name="Chiara Bassi" userId="S::chiara.bassi@univr.it::2fe60b23-1c34-45eb-bde2-38437b94186a" providerId="AD" clId="Web-{3E2077A8-8339-EB81-E5AE-3DB7520ADF2E}" dt="2025-05-19T14:50:57.501" v="407" actId="1076"/>
      <pc:docMkLst>
        <pc:docMk/>
      </pc:docMkLst>
      <pc:sldChg chg="modNotes">
        <pc:chgData name="Chiara Bassi" userId="S::chiara.bassi@univr.it::2fe60b23-1c34-45eb-bde2-38437b94186a" providerId="AD" clId="Web-{3E2077A8-8339-EB81-E5AE-3DB7520ADF2E}" dt="2025-05-19T14:09:53.125" v="395"/>
        <pc:sldMkLst>
          <pc:docMk/>
          <pc:sldMk cId="3330787181" sldId="399"/>
        </pc:sldMkLst>
      </pc:sldChg>
      <pc:sldChg chg="modNotes">
        <pc:chgData name="Chiara Bassi" userId="S::chiara.bassi@univr.it::2fe60b23-1c34-45eb-bde2-38437b94186a" providerId="AD" clId="Web-{3E2077A8-8339-EB81-E5AE-3DB7520ADF2E}" dt="2025-05-19T14:22:47.822" v="397"/>
        <pc:sldMkLst>
          <pc:docMk/>
          <pc:sldMk cId="699725480" sldId="402"/>
        </pc:sldMkLst>
      </pc:sldChg>
      <pc:sldChg chg="modNotes">
        <pc:chgData name="Chiara Bassi" userId="S::chiara.bassi@univr.it::2fe60b23-1c34-45eb-bde2-38437b94186a" providerId="AD" clId="Web-{3E2077A8-8339-EB81-E5AE-3DB7520ADF2E}" dt="2025-05-19T13:59:33.324" v="29"/>
        <pc:sldMkLst>
          <pc:docMk/>
          <pc:sldMk cId="2798712214" sldId="406"/>
        </pc:sldMkLst>
      </pc:sldChg>
      <pc:sldChg chg="modNotes">
        <pc:chgData name="Chiara Bassi" userId="S::chiara.bassi@univr.it::2fe60b23-1c34-45eb-bde2-38437b94186a" providerId="AD" clId="Web-{3E2077A8-8339-EB81-E5AE-3DB7520ADF2E}" dt="2025-05-19T13:58:49.869" v="24"/>
        <pc:sldMkLst>
          <pc:docMk/>
          <pc:sldMk cId="3869718953" sldId="412"/>
        </pc:sldMkLst>
      </pc:sldChg>
      <pc:sldChg chg="modNotes">
        <pc:chgData name="Chiara Bassi" userId="S::chiara.bassi@univr.it::2fe60b23-1c34-45eb-bde2-38437b94186a" providerId="AD" clId="Web-{3E2077A8-8339-EB81-E5AE-3DB7520ADF2E}" dt="2025-05-19T14:01:04.749" v="75"/>
        <pc:sldMkLst>
          <pc:docMk/>
          <pc:sldMk cId="3148341439" sldId="413"/>
        </pc:sldMkLst>
      </pc:sldChg>
      <pc:sldChg chg="modSp">
        <pc:chgData name="Chiara Bassi" userId="S::chiara.bassi@univr.it::2fe60b23-1c34-45eb-bde2-38437b94186a" providerId="AD" clId="Web-{3E2077A8-8339-EB81-E5AE-3DB7520ADF2E}" dt="2025-05-19T14:03:02.112" v="79" actId="20577"/>
        <pc:sldMkLst>
          <pc:docMk/>
          <pc:sldMk cId="2722580097" sldId="416"/>
        </pc:sldMkLst>
        <pc:spChg chg="mod">
          <ac:chgData name="Chiara Bassi" userId="S::chiara.bassi@univr.it::2fe60b23-1c34-45eb-bde2-38437b94186a" providerId="AD" clId="Web-{3E2077A8-8339-EB81-E5AE-3DB7520ADF2E}" dt="2025-05-19T14:03:02.112" v="79" actId="20577"/>
          <ac:spMkLst>
            <pc:docMk/>
            <pc:sldMk cId="2722580097" sldId="416"/>
            <ac:spMk id="15" creationId="{7DF0B6AB-D3BD-85D1-8DC7-66A37CB8A361}"/>
          </ac:spMkLst>
        </pc:spChg>
      </pc:sldChg>
      <pc:sldChg chg="modSp">
        <pc:chgData name="Chiara Bassi" userId="S::chiara.bassi@univr.it::2fe60b23-1c34-45eb-bde2-38437b94186a" providerId="AD" clId="Web-{3E2077A8-8339-EB81-E5AE-3DB7520ADF2E}" dt="2025-05-19T14:50:57.501" v="407" actId="1076"/>
        <pc:sldMkLst>
          <pc:docMk/>
          <pc:sldMk cId="650701718" sldId="417"/>
        </pc:sldMkLst>
        <pc:spChg chg="mod">
          <ac:chgData name="Chiara Bassi" userId="S::chiara.bassi@univr.it::2fe60b23-1c34-45eb-bde2-38437b94186a" providerId="AD" clId="Web-{3E2077A8-8339-EB81-E5AE-3DB7520ADF2E}" dt="2025-05-19T14:50:57.501" v="407" actId="1076"/>
          <ac:spMkLst>
            <pc:docMk/>
            <pc:sldMk cId="650701718" sldId="417"/>
            <ac:spMk id="6" creationId="{72CB530C-9FC4-8258-ED2D-88B4537F647E}"/>
          </ac:spMkLst>
        </pc:spChg>
        <pc:graphicFrameChg chg="mod">
          <ac:chgData name="Chiara Bassi" userId="S::chiara.bassi@univr.it::2fe60b23-1c34-45eb-bde2-38437b94186a" providerId="AD" clId="Web-{3E2077A8-8339-EB81-E5AE-3DB7520ADF2E}" dt="2025-05-19T14:50:18.546" v="400" actId="1076"/>
          <ac:graphicFrameMkLst>
            <pc:docMk/>
            <pc:sldMk cId="650701718" sldId="417"/>
            <ac:graphicFrameMk id="10" creationId="{C59DCFC2-26AD-7655-1E00-D408D67E6993}"/>
          </ac:graphicFrameMkLst>
        </pc:graphicFrameChg>
      </pc:sldChg>
    </pc:docChg>
  </pc:docChgLst>
  <pc:docChgLst>
    <pc:chgData name="Guest User" userId="S::urn:spo:anon#bf05487388af5c1325ff05391333dc8047431cf834c604b152eddb832d1eaee6::" providerId="AD" clId="Web-{C9F4BD3F-5C00-8342-396B-DB544A014935}"/>
    <pc:docChg chg="modSld">
      <pc:chgData name="Guest User" userId="S::urn:spo:anon#bf05487388af5c1325ff05391333dc8047431cf834c604b152eddb832d1eaee6::" providerId="AD" clId="Web-{C9F4BD3F-5C00-8342-396B-DB544A014935}" dt="2025-05-13T10:17:57.150" v="96"/>
      <pc:docMkLst>
        <pc:docMk/>
      </pc:docMkLst>
      <pc:sldChg chg="modSp">
        <pc:chgData name="Guest User" userId="S::urn:spo:anon#bf05487388af5c1325ff05391333dc8047431cf834c604b152eddb832d1eaee6::" providerId="AD" clId="Web-{C9F4BD3F-5C00-8342-396B-DB544A014935}" dt="2025-05-13T09:52:52.349" v="86" actId="20577"/>
        <pc:sldMkLst>
          <pc:docMk/>
          <pc:sldMk cId="3601608050" sldId="258"/>
        </pc:sldMkLst>
        <pc:spChg chg="mod">
          <ac:chgData name="Guest User" userId="S::urn:spo:anon#bf05487388af5c1325ff05391333dc8047431cf834c604b152eddb832d1eaee6::" providerId="AD" clId="Web-{C9F4BD3F-5C00-8342-396B-DB544A014935}" dt="2025-05-13T09:52:52.349" v="86" actId="20577"/>
          <ac:spMkLst>
            <pc:docMk/>
            <pc:sldMk cId="3601608050" sldId="258"/>
            <ac:spMk id="2" creationId="{93517877-900D-A8EC-1F64-5008D781F0EF}"/>
          </ac:spMkLst>
        </pc:spChg>
      </pc:sldChg>
      <pc:sldChg chg="modSp">
        <pc:chgData name="Guest User" userId="S::urn:spo:anon#bf05487388af5c1325ff05391333dc8047431cf834c604b152eddb832d1eaee6::" providerId="AD" clId="Web-{C9F4BD3F-5C00-8342-396B-DB544A014935}" dt="2025-05-13T10:17:57.150" v="96"/>
        <pc:sldMkLst>
          <pc:docMk/>
          <pc:sldMk cId="138510598" sldId="414"/>
        </pc:sldMkLst>
        <pc:spChg chg="mod">
          <ac:chgData name="Guest User" userId="S::urn:spo:anon#bf05487388af5c1325ff05391333dc8047431cf834c604b152eddb832d1eaee6::" providerId="AD" clId="Web-{C9F4BD3F-5C00-8342-396B-DB544A014935}" dt="2025-05-13T10:17:57.150" v="96"/>
          <ac:spMkLst>
            <pc:docMk/>
            <pc:sldMk cId="138510598" sldId="414"/>
            <ac:spMk id="3" creationId="{15EB80E2-79FE-F364-922D-917830C4BADD}"/>
          </ac:spMkLst>
        </pc:spChg>
      </pc:sldChg>
    </pc:docChg>
  </pc:docChgLst>
  <pc:docChgLst>
    <pc:chgData name="Chiara Bassi" userId="2fe60b23-1c34-45eb-bde2-38437b94186a" providerId="ADAL" clId="{BEDFDD62-B2D7-474F-8AF3-18B256713F4D}"/>
    <pc:docChg chg="undo redo custSel addSld delSld modSld sldOrd">
      <pc:chgData name="Chiara Bassi" userId="2fe60b23-1c34-45eb-bde2-38437b94186a" providerId="ADAL" clId="{BEDFDD62-B2D7-474F-8AF3-18B256713F4D}" dt="2025-05-14T09:28:54.368" v="2305" actId="5793"/>
      <pc:docMkLst>
        <pc:docMk/>
      </pc:docMkLst>
      <pc:sldChg chg="modSp add mod">
        <pc:chgData name="Chiara Bassi" userId="2fe60b23-1c34-45eb-bde2-38437b94186a" providerId="ADAL" clId="{BEDFDD62-B2D7-474F-8AF3-18B256713F4D}" dt="2025-05-14T09:22:40.594" v="2239" actId="790"/>
        <pc:sldMkLst>
          <pc:docMk/>
          <pc:sldMk cId="3601608050" sldId="258"/>
        </pc:sldMkLst>
        <pc:spChg chg="mod">
          <ac:chgData name="Chiara Bassi" userId="2fe60b23-1c34-45eb-bde2-38437b94186a" providerId="ADAL" clId="{BEDFDD62-B2D7-474F-8AF3-18B256713F4D}" dt="2025-05-14T09:22:40.594" v="2239" actId="790"/>
          <ac:spMkLst>
            <pc:docMk/>
            <pc:sldMk cId="3601608050" sldId="258"/>
            <ac:spMk id="2" creationId="{93517877-900D-A8EC-1F64-5008D781F0EF}"/>
          </ac:spMkLst>
        </pc:spChg>
        <pc:spChg chg="mod">
          <ac:chgData name="Chiara Bassi" userId="2fe60b23-1c34-45eb-bde2-38437b94186a" providerId="ADAL" clId="{BEDFDD62-B2D7-474F-8AF3-18B256713F4D}" dt="2025-05-14T09:22:40.594" v="2239" actId="790"/>
          <ac:spMkLst>
            <pc:docMk/>
            <pc:sldMk cId="3601608050" sldId="258"/>
            <ac:spMk id="4" creationId="{00000000-0000-0000-0000-000000000000}"/>
          </ac:spMkLst>
        </pc:spChg>
        <pc:spChg chg="mod">
          <ac:chgData name="Chiara Bassi" userId="2fe60b23-1c34-45eb-bde2-38437b94186a" providerId="ADAL" clId="{BEDFDD62-B2D7-474F-8AF3-18B256713F4D}" dt="2025-05-14T09:22:40.594" v="2239" actId="790"/>
          <ac:spMkLst>
            <pc:docMk/>
            <pc:sldMk cId="3601608050" sldId="258"/>
            <ac:spMk id="7" creationId="{309414C9-F199-E4B3-66B6-A0862EC77272}"/>
          </ac:spMkLst>
        </pc:spChg>
        <pc:spChg chg="mod">
          <ac:chgData name="Chiara Bassi" userId="2fe60b23-1c34-45eb-bde2-38437b94186a" providerId="ADAL" clId="{BEDFDD62-B2D7-474F-8AF3-18B256713F4D}" dt="2025-05-14T09:22:40.594" v="2239" actId="790"/>
          <ac:spMkLst>
            <pc:docMk/>
            <pc:sldMk cId="3601608050" sldId="258"/>
            <ac:spMk id="8" creationId="{A26BE765-B520-E24E-3B4A-75B2C5B8AEFF}"/>
          </ac:spMkLst>
        </pc:spChg>
        <pc:spChg chg="mod">
          <ac:chgData name="Chiara Bassi" userId="2fe60b23-1c34-45eb-bde2-38437b94186a" providerId="ADAL" clId="{BEDFDD62-B2D7-474F-8AF3-18B256713F4D}" dt="2025-05-14T09:22:40.594" v="2239" actId="790"/>
          <ac:spMkLst>
            <pc:docMk/>
            <pc:sldMk cId="3601608050" sldId="258"/>
            <ac:spMk id="16" creationId="{00000000-0000-0000-0000-000000000000}"/>
          </ac:spMkLst>
        </pc:spChg>
        <pc:spChg chg="mod">
          <ac:chgData name="Chiara Bassi" userId="2fe60b23-1c34-45eb-bde2-38437b94186a" providerId="ADAL" clId="{BEDFDD62-B2D7-474F-8AF3-18B256713F4D}" dt="2025-05-14T09:22:40.594" v="2239" actId="790"/>
          <ac:spMkLst>
            <pc:docMk/>
            <pc:sldMk cId="3601608050" sldId="258"/>
            <ac:spMk id="82" creationId="{00000000-0000-0000-0000-000000000000}"/>
          </ac:spMkLst>
        </pc:spChg>
      </pc:sldChg>
      <pc:sldChg chg="addSp delSp modSp mod">
        <pc:chgData name="Chiara Bassi" userId="2fe60b23-1c34-45eb-bde2-38437b94186a" providerId="ADAL" clId="{BEDFDD62-B2D7-474F-8AF3-18B256713F4D}" dt="2025-05-14T09:22:40.594" v="2239" actId="790"/>
        <pc:sldMkLst>
          <pc:docMk/>
          <pc:sldMk cId="2890541748" sldId="267"/>
        </pc:sldMkLst>
        <pc:spChg chg="mod">
          <ac:chgData name="Chiara Bassi" userId="2fe60b23-1c34-45eb-bde2-38437b94186a" providerId="ADAL" clId="{BEDFDD62-B2D7-474F-8AF3-18B256713F4D}" dt="2025-05-14T09:22:40.594" v="2239" actId="790"/>
          <ac:spMkLst>
            <pc:docMk/>
            <pc:sldMk cId="2890541748" sldId="267"/>
            <ac:spMk id="4" creationId="{0FFD3E12-8809-D802-9E6E-BFD2AD082E3C}"/>
          </ac:spMkLst>
        </pc:spChg>
        <pc:spChg chg="mod">
          <ac:chgData name="Chiara Bassi" userId="2fe60b23-1c34-45eb-bde2-38437b94186a" providerId="ADAL" clId="{BEDFDD62-B2D7-474F-8AF3-18B256713F4D}" dt="2025-05-14T09:22:40.594" v="2239" actId="790"/>
          <ac:spMkLst>
            <pc:docMk/>
            <pc:sldMk cId="2890541748" sldId="267"/>
            <ac:spMk id="9" creationId="{00000000-0000-0000-0000-000000000000}"/>
          </ac:spMkLst>
        </pc:spChg>
        <pc:spChg chg="mod">
          <ac:chgData name="Chiara Bassi" userId="2fe60b23-1c34-45eb-bde2-38437b94186a" providerId="ADAL" clId="{BEDFDD62-B2D7-474F-8AF3-18B256713F4D}" dt="2025-05-14T09:22:40.594" v="2239" actId="790"/>
          <ac:spMkLst>
            <pc:docMk/>
            <pc:sldMk cId="2890541748" sldId="267"/>
            <ac:spMk id="14" creationId="{00000000-0000-0000-0000-000000000000}"/>
          </ac:spMkLst>
        </pc:spChg>
        <pc:spChg chg="mod">
          <ac:chgData name="Chiara Bassi" userId="2fe60b23-1c34-45eb-bde2-38437b94186a" providerId="ADAL" clId="{BEDFDD62-B2D7-474F-8AF3-18B256713F4D}" dt="2025-05-14T09:22:40.594" v="2239" actId="790"/>
          <ac:spMkLst>
            <pc:docMk/>
            <pc:sldMk cId="2890541748" sldId="267"/>
            <ac:spMk id="65" creationId="{00000000-0000-0000-0000-000000000000}"/>
          </ac:spMkLst>
        </pc:spChg>
      </pc:sldChg>
      <pc:sldChg chg="modSp mod">
        <pc:chgData name="Chiara Bassi" userId="2fe60b23-1c34-45eb-bde2-38437b94186a" providerId="ADAL" clId="{BEDFDD62-B2D7-474F-8AF3-18B256713F4D}" dt="2025-05-14T09:23:22.771" v="2273" actId="14100"/>
        <pc:sldMkLst>
          <pc:docMk/>
          <pc:sldMk cId="3727426914" sldId="348"/>
        </pc:sldMkLst>
        <pc:spChg chg="mod">
          <ac:chgData name="Chiara Bassi" userId="2fe60b23-1c34-45eb-bde2-38437b94186a" providerId="ADAL" clId="{BEDFDD62-B2D7-474F-8AF3-18B256713F4D}" dt="2025-05-14T09:22:40.594" v="2239" actId="790"/>
          <ac:spMkLst>
            <pc:docMk/>
            <pc:sldMk cId="3727426914" sldId="348"/>
            <ac:spMk id="3" creationId="{506E3E2C-5B47-6BE6-52F4-94FF2C8225BC}"/>
          </ac:spMkLst>
        </pc:spChg>
        <pc:spChg chg="mod">
          <ac:chgData name="Chiara Bassi" userId="2fe60b23-1c34-45eb-bde2-38437b94186a" providerId="ADAL" clId="{BEDFDD62-B2D7-474F-8AF3-18B256713F4D}" dt="2025-05-14T09:23:22.771" v="2273" actId="14100"/>
          <ac:spMkLst>
            <pc:docMk/>
            <pc:sldMk cId="3727426914" sldId="348"/>
            <ac:spMk id="6" creationId="{B756EC7E-E51F-42EE-DD75-F570334FF810}"/>
          </ac:spMkLst>
        </pc:spChg>
        <pc:spChg chg="mod">
          <ac:chgData name="Chiara Bassi" userId="2fe60b23-1c34-45eb-bde2-38437b94186a" providerId="ADAL" clId="{BEDFDD62-B2D7-474F-8AF3-18B256713F4D}" dt="2025-05-14T09:22:40.594" v="2239" actId="790"/>
          <ac:spMkLst>
            <pc:docMk/>
            <pc:sldMk cId="3727426914" sldId="348"/>
            <ac:spMk id="65" creationId="{00000000-0000-0000-0000-000000000000}"/>
          </ac:spMkLst>
        </pc:spChg>
      </pc:sldChg>
      <pc:sldChg chg="del">
        <pc:chgData name="Chiara Bassi" userId="2fe60b23-1c34-45eb-bde2-38437b94186a" providerId="ADAL" clId="{BEDFDD62-B2D7-474F-8AF3-18B256713F4D}" dt="2025-05-08T13:08:53.887" v="0" actId="47"/>
        <pc:sldMkLst>
          <pc:docMk/>
          <pc:sldMk cId="3891120503" sldId="394"/>
        </pc:sldMkLst>
      </pc:sldChg>
      <pc:sldChg chg="addSp delSp modSp del mod modNotesTx">
        <pc:chgData name="Chiara Bassi" userId="2fe60b23-1c34-45eb-bde2-38437b94186a" providerId="ADAL" clId="{BEDFDD62-B2D7-474F-8AF3-18B256713F4D}" dt="2025-05-09T10:35:26.155" v="1600" actId="47"/>
        <pc:sldMkLst>
          <pc:docMk/>
          <pc:sldMk cId="1218189404" sldId="395"/>
        </pc:sldMkLst>
      </pc:sldChg>
      <pc:sldChg chg="modSp del mod">
        <pc:chgData name="Chiara Bassi" userId="2fe60b23-1c34-45eb-bde2-38437b94186a" providerId="ADAL" clId="{BEDFDD62-B2D7-474F-8AF3-18B256713F4D}" dt="2025-05-09T09:30:30.717" v="824" actId="47"/>
        <pc:sldMkLst>
          <pc:docMk/>
          <pc:sldMk cId="814529710" sldId="396"/>
        </pc:sldMkLst>
      </pc:sldChg>
      <pc:sldChg chg="modSp mod">
        <pc:chgData name="Chiara Bassi" userId="2fe60b23-1c34-45eb-bde2-38437b94186a" providerId="ADAL" clId="{BEDFDD62-B2D7-474F-8AF3-18B256713F4D}" dt="2025-05-14T09:22:40.594" v="2239" actId="790"/>
        <pc:sldMkLst>
          <pc:docMk/>
          <pc:sldMk cId="1180136966" sldId="397"/>
        </pc:sldMkLst>
        <pc:spChg chg="mod">
          <ac:chgData name="Chiara Bassi" userId="2fe60b23-1c34-45eb-bde2-38437b94186a" providerId="ADAL" clId="{BEDFDD62-B2D7-474F-8AF3-18B256713F4D}" dt="2025-05-14T09:22:40.594" v="2239" actId="790"/>
          <ac:spMkLst>
            <pc:docMk/>
            <pc:sldMk cId="1180136966" sldId="397"/>
            <ac:spMk id="2" creationId="{CBC16BC3-68EE-FFA4-EFFC-D0272C4D41BE}"/>
          </ac:spMkLst>
        </pc:spChg>
        <pc:spChg chg="mod">
          <ac:chgData name="Chiara Bassi" userId="2fe60b23-1c34-45eb-bde2-38437b94186a" providerId="ADAL" clId="{BEDFDD62-B2D7-474F-8AF3-18B256713F4D}" dt="2025-05-14T09:22:40.594" v="2239" actId="790"/>
          <ac:spMkLst>
            <pc:docMk/>
            <pc:sldMk cId="1180136966" sldId="397"/>
            <ac:spMk id="4" creationId="{C47DDBA2-D52D-966C-7733-54A8F9758A15}"/>
          </ac:spMkLst>
        </pc:spChg>
        <pc:spChg chg="mod">
          <ac:chgData name="Chiara Bassi" userId="2fe60b23-1c34-45eb-bde2-38437b94186a" providerId="ADAL" clId="{BEDFDD62-B2D7-474F-8AF3-18B256713F4D}" dt="2025-05-14T09:22:40.594" v="2239" actId="790"/>
          <ac:spMkLst>
            <pc:docMk/>
            <pc:sldMk cId="1180136966" sldId="397"/>
            <ac:spMk id="7" creationId="{C56BC8BC-7525-9DD3-1F29-CE2CFBAFC3D7}"/>
          </ac:spMkLst>
        </pc:spChg>
        <pc:spChg chg="mod">
          <ac:chgData name="Chiara Bassi" userId="2fe60b23-1c34-45eb-bde2-38437b94186a" providerId="ADAL" clId="{BEDFDD62-B2D7-474F-8AF3-18B256713F4D}" dt="2025-05-14T09:22:40.594" v="2239" actId="790"/>
          <ac:spMkLst>
            <pc:docMk/>
            <pc:sldMk cId="1180136966" sldId="397"/>
            <ac:spMk id="8" creationId="{DF7352BF-396C-1906-9684-1D1FDC6AB1CA}"/>
          </ac:spMkLst>
        </pc:spChg>
        <pc:spChg chg="mod">
          <ac:chgData name="Chiara Bassi" userId="2fe60b23-1c34-45eb-bde2-38437b94186a" providerId="ADAL" clId="{BEDFDD62-B2D7-474F-8AF3-18B256713F4D}" dt="2025-05-14T09:22:40.594" v="2239" actId="790"/>
          <ac:spMkLst>
            <pc:docMk/>
            <pc:sldMk cId="1180136966" sldId="397"/>
            <ac:spMk id="12" creationId="{9932B881-B714-6C69-D5C2-C06944BBAE78}"/>
          </ac:spMkLst>
        </pc:spChg>
        <pc:spChg chg="mod">
          <ac:chgData name="Chiara Bassi" userId="2fe60b23-1c34-45eb-bde2-38437b94186a" providerId="ADAL" clId="{BEDFDD62-B2D7-474F-8AF3-18B256713F4D}" dt="2025-05-14T09:22:40.594" v="2239" actId="790"/>
          <ac:spMkLst>
            <pc:docMk/>
            <pc:sldMk cId="1180136966" sldId="397"/>
            <ac:spMk id="16" creationId="{E9652B2D-A3C4-39C3-9356-CF99EEEB8BDC}"/>
          </ac:spMkLst>
        </pc:spChg>
        <pc:spChg chg="mod">
          <ac:chgData name="Chiara Bassi" userId="2fe60b23-1c34-45eb-bde2-38437b94186a" providerId="ADAL" clId="{BEDFDD62-B2D7-474F-8AF3-18B256713F4D}" dt="2025-05-14T09:22:40.594" v="2239" actId="790"/>
          <ac:spMkLst>
            <pc:docMk/>
            <pc:sldMk cId="1180136966" sldId="397"/>
            <ac:spMk id="82" creationId="{F635DD53-39F9-20B3-1A97-A3ABDA999D58}"/>
          </ac:spMkLst>
        </pc:spChg>
      </pc:sldChg>
      <pc:sldChg chg="modSp del mod">
        <pc:chgData name="Chiara Bassi" userId="2fe60b23-1c34-45eb-bde2-38437b94186a" providerId="ADAL" clId="{BEDFDD62-B2D7-474F-8AF3-18B256713F4D}" dt="2025-05-09T09:50:56.596" v="969" actId="47"/>
        <pc:sldMkLst>
          <pc:docMk/>
          <pc:sldMk cId="272774917" sldId="398"/>
        </pc:sldMkLst>
      </pc:sldChg>
      <pc:sldChg chg="modSp mod">
        <pc:chgData name="Chiara Bassi" userId="2fe60b23-1c34-45eb-bde2-38437b94186a" providerId="ADAL" clId="{BEDFDD62-B2D7-474F-8AF3-18B256713F4D}" dt="2025-05-14T09:22:40.594" v="2239" actId="790"/>
        <pc:sldMkLst>
          <pc:docMk/>
          <pc:sldMk cId="3330787181" sldId="399"/>
        </pc:sldMkLst>
        <pc:spChg chg="mod">
          <ac:chgData name="Chiara Bassi" userId="2fe60b23-1c34-45eb-bde2-38437b94186a" providerId="ADAL" clId="{BEDFDD62-B2D7-474F-8AF3-18B256713F4D}" dt="2025-05-14T09:22:40.594" v="2239" actId="790"/>
          <ac:spMkLst>
            <pc:docMk/>
            <pc:sldMk cId="3330787181" sldId="399"/>
            <ac:spMk id="4" creationId="{8D824EA8-6E41-1180-0E33-DD364986D343}"/>
          </ac:spMkLst>
        </pc:spChg>
        <pc:spChg chg="mod">
          <ac:chgData name="Chiara Bassi" userId="2fe60b23-1c34-45eb-bde2-38437b94186a" providerId="ADAL" clId="{BEDFDD62-B2D7-474F-8AF3-18B256713F4D}" dt="2025-05-14T09:22:40.594" v="2239" actId="790"/>
          <ac:spMkLst>
            <pc:docMk/>
            <pc:sldMk cId="3330787181" sldId="399"/>
            <ac:spMk id="7" creationId="{26C3CFF5-C6CB-5F7D-74C4-EBB11FE432B7}"/>
          </ac:spMkLst>
        </pc:spChg>
        <pc:spChg chg="mod">
          <ac:chgData name="Chiara Bassi" userId="2fe60b23-1c34-45eb-bde2-38437b94186a" providerId="ADAL" clId="{BEDFDD62-B2D7-474F-8AF3-18B256713F4D}" dt="2025-05-14T09:22:40.594" v="2239" actId="790"/>
          <ac:spMkLst>
            <pc:docMk/>
            <pc:sldMk cId="3330787181" sldId="399"/>
            <ac:spMk id="8" creationId="{DA35AB81-B6E4-BC79-D4FD-BF6BC913E85E}"/>
          </ac:spMkLst>
        </pc:spChg>
        <pc:spChg chg="mod">
          <ac:chgData name="Chiara Bassi" userId="2fe60b23-1c34-45eb-bde2-38437b94186a" providerId="ADAL" clId="{BEDFDD62-B2D7-474F-8AF3-18B256713F4D}" dt="2025-05-14T09:22:40.594" v="2239" actId="790"/>
          <ac:spMkLst>
            <pc:docMk/>
            <pc:sldMk cId="3330787181" sldId="399"/>
            <ac:spMk id="10" creationId="{F67994D1-4BF5-951E-5733-0870CF7FD6EA}"/>
          </ac:spMkLst>
        </pc:spChg>
        <pc:spChg chg="mod">
          <ac:chgData name="Chiara Bassi" userId="2fe60b23-1c34-45eb-bde2-38437b94186a" providerId="ADAL" clId="{BEDFDD62-B2D7-474F-8AF3-18B256713F4D}" dt="2025-05-14T09:22:40.594" v="2239" actId="790"/>
          <ac:spMkLst>
            <pc:docMk/>
            <pc:sldMk cId="3330787181" sldId="399"/>
            <ac:spMk id="11" creationId="{CC88829C-A071-FAE5-8FE5-3D9FFA454D88}"/>
          </ac:spMkLst>
        </pc:spChg>
        <pc:spChg chg="mod">
          <ac:chgData name="Chiara Bassi" userId="2fe60b23-1c34-45eb-bde2-38437b94186a" providerId="ADAL" clId="{BEDFDD62-B2D7-474F-8AF3-18B256713F4D}" dt="2025-05-14T09:22:40.594" v="2239" actId="790"/>
          <ac:spMkLst>
            <pc:docMk/>
            <pc:sldMk cId="3330787181" sldId="399"/>
            <ac:spMk id="16" creationId="{EE7587C7-155E-1F13-5EAA-7B8E5160EF55}"/>
          </ac:spMkLst>
        </pc:spChg>
        <pc:spChg chg="mod">
          <ac:chgData name="Chiara Bassi" userId="2fe60b23-1c34-45eb-bde2-38437b94186a" providerId="ADAL" clId="{BEDFDD62-B2D7-474F-8AF3-18B256713F4D}" dt="2025-05-14T09:22:40.594" v="2239" actId="790"/>
          <ac:spMkLst>
            <pc:docMk/>
            <pc:sldMk cId="3330787181" sldId="399"/>
            <ac:spMk id="82" creationId="{929BE827-B9ED-9749-9EC1-4D3DE0508C88}"/>
          </ac:spMkLst>
        </pc:spChg>
        <pc:picChg chg="mod">
          <ac:chgData name="Chiara Bassi" userId="2fe60b23-1c34-45eb-bde2-38437b94186a" providerId="ADAL" clId="{BEDFDD62-B2D7-474F-8AF3-18B256713F4D}" dt="2025-05-14T09:21:57.378" v="2237" actId="14100"/>
          <ac:picMkLst>
            <pc:docMk/>
            <pc:sldMk cId="3330787181" sldId="399"/>
            <ac:picMk id="2" creationId="{0C793860-3155-64E3-422A-615648529BF9}"/>
          </ac:picMkLst>
        </pc:picChg>
      </pc:sldChg>
      <pc:sldChg chg="modSp mod">
        <pc:chgData name="Chiara Bassi" userId="2fe60b23-1c34-45eb-bde2-38437b94186a" providerId="ADAL" clId="{BEDFDD62-B2D7-474F-8AF3-18B256713F4D}" dt="2025-05-14T09:22:40.594" v="2239" actId="790"/>
        <pc:sldMkLst>
          <pc:docMk/>
          <pc:sldMk cId="3469613936" sldId="400"/>
        </pc:sldMkLst>
        <pc:spChg chg="mod">
          <ac:chgData name="Chiara Bassi" userId="2fe60b23-1c34-45eb-bde2-38437b94186a" providerId="ADAL" clId="{BEDFDD62-B2D7-474F-8AF3-18B256713F4D}" dt="2025-05-14T09:22:40.594" v="2239" actId="790"/>
          <ac:spMkLst>
            <pc:docMk/>
            <pc:sldMk cId="3469613936" sldId="400"/>
            <ac:spMk id="4" creationId="{BE2F6859-4A15-B609-E168-E8CC6CE98E96}"/>
          </ac:spMkLst>
        </pc:spChg>
        <pc:spChg chg="mod">
          <ac:chgData name="Chiara Bassi" userId="2fe60b23-1c34-45eb-bde2-38437b94186a" providerId="ADAL" clId="{BEDFDD62-B2D7-474F-8AF3-18B256713F4D}" dt="2025-05-14T09:22:40.594" v="2239" actId="790"/>
          <ac:spMkLst>
            <pc:docMk/>
            <pc:sldMk cId="3469613936" sldId="400"/>
            <ac:spMk id="7" creationId="{B2D33EA1-D234-015F-C321-3D74F08C7B9B}"/>
          </ac:spMkLst>
        </pc:spChg>
        <pc:spChg chg="mod">
          <ac:chgData name="Chiara Bassi" userId="2fe60b23-1c34-45eb-bde2-38437b94186a" providerId="ADAL" clId="{BEDFDD62-B2D7-474F-8AF3-18B256713F4D}" dt="2025-05-14T09:22:40.594" v="2239" actId="790"/>
          <ac:spMkLst>
            <pc:docMk/>
            <pc:sldMk cId="3469613936" sldId="400"/>
            <ac:spMk id="8" creationId="{BFD7C7FD-259F-4B4D-E6C7-F6B6E1542088}"/>
          </ac:spMkLst>
        </pc:spChg>
        <pc:spChg chg="mod">
          <ac:chgData name="Chiara Bassi" userId="2fe60b23-1c34-45eb-bde2-38437b94186a" providerId="ADAL" clId="{BEDFDD62-B2D7-474F-8AF3-18B256713F4D}" dt="2025-05-14T09:22:40.594" v="2239" actId="790"/>
          <ac:spMkLst>
            <pc:docMk/>
            <pc:sldMk cId="3469613936" sldId="400"/>
            <ac:spMk id="16" creationId="{DFF34D54-80C4-2229-9AA7-480B63C574FC}"/>
          </ac:spMkLst>
        </pc:spChg>
        <pc:spChg chg="mod">
          <ac:chgData name="Chiara Bassi" userId="2fe60b23-1c34-45eb-bde2-38437b94186a" providerId="ADAL" clId="{BEDFDD62-B2D7-474F-8AF3-18B256713F4D}" dt="2025-05-14T09:22:40.594" v="2239" actId="790"/>
          <ac:spMkLst>
            <pc:docMk/>
            <pc:sldMk cId="3469613936" sldId="400"/>
            <ac:spMk id="82" creationId="{2A49C6F5-5D79-E44F-89A6-973ACBD701F8}"/>
          </ac:spMkLst>
        </pc:spChg>
        <pc:graphicFrameChg chg="mod modGraphic">
          <ac:chgData name="Chiara Bassi" userId="2fe60b23-1c34-45eb-bde2-38437b94186a" providerId="ADAL" clId="{BEDFDD62-B2D7-474F-8AF3-18B256713F4D}" dt="2025-05-14T09:22:40.594" v="2239" actId="790"/>
          <ac:graphicFrameMkLst>
            <pc:docMk/>
            <pc:sldMk cId="3469613936" sldId="400"/>
            <ac:graphicFrameMk id="6" creationId="{9DE2F17A-5B86-83C2-6123-71E85114E942}"/>
          </ac:graphicFrameMkLst>
        </pc:graphicFrameChg>
      </pc:sldChg>
      <pc:sldChg chg="addSp delSp modSp add del mod modNotesTx">
        <pc:chgData name="Chiara Bassi" userId="2fe60b23-1c34-45eb-bde2-38437b94186a" providerId="ADAL" clId="{BEDFDD62-B2D7-474F-8AF3-18B256713F4D}" dt="2025-05-09T10:39:25.116" v="1699" actId="47"/>
        <pc:sldMkLst>
          <pc:docMk/>
          <pc:sldMk cId="3714469605" sldId="401"/>
        </pc:sldMkLst>
      </pc:sldChg>
      <pc:sldChg chg="addSp delSp modSp add mod ord">
        <pc:chgData name="Chiara Bassi" userId="2fe60b23-1c34-45eb-bde2-38437b94186a" providerId="ADAL" clId="{BEDFDD62-B2D7-474F-8AF3-18B256713F4D}" dt="2025-05-14T09:22:40.594" v="2239" actId="790"/>
        <pc:sldMkLst>
          <pc:docMk/>
          <pc:sldMk cId="699725480" sldId="402"/>
        </pc:sldMkLst>
        <pc:spChg chg="mod">
          <ac:chgData name="Chiara Bassi" userId="2fe60b23-1c34-45eb-bde2-38437b94186a" providerId="ADAL" clId="{BEDFDD62-B2D7-474F-8AF3-18B256713F4D}" dt="2025-05-14T09:22:40.594" v="2239" actId="790"/>
          <ac:spMkLst>
            <pc:docMk/>
            <pc:sldMk cId="699725480" sldId="402"/>
            <ac:spMk id="4" creationId="{4C8D4C64-9A87-14EB-65B8-3F052ECAF17C}"/>
          </ac:spMkLst>
        </pc:spChg>
        <pc:spChg chg="mod">
          <ac:chgData name="Chiara Bassi" userId="2fe60b23-1c34-45eb-bde2-38437b94186a" providerId="ADAL" clId="{BEDFDD62-B2D7-474F-8AF3-18B256713F4D}" dt="2025-05-14T09:22:40.594" v="2239" actId="790"/>
          <ac:spMkLst>
            <pc:docMk/>
            <pc:sldMk cId="699725480" sldId="402"/>
            <ac:spMk id="7" creationId="{F5091D42-EFE6-08C0-6E26-02B26DF4CEFD}"/>
          </ac:spMkLst>
        </pc:spChg>
        <pc:spChg chg="mod">
          <ac:chgData name="Chiara Bassi" userId="2fe60b23-1c34-45eb-bde2-38437b94186a" providerId="ADAL" clId="{BEDFDD62-B2D7-474F-8AF3-18B256713F4D}" dt="2025-05-14T09:22:40.594" v="2239" actId="790"/>
          <ac:spMkLst>
            <pc:docMk/>
            <pc:sldMk cId="699725480" sldId="402"/>
            <ac:spMk id="8" creationId="{A38525E2-6823-3063-BDC2-08092FDE70E7}"/>
          </ac:spMkLst>
        </pc:spChg>
        <pc:spChg chg="mod">
          <ac:chgData name="Chiara Bassi" userId="2fe60b23-1c34-45eb-bde2-38437b94186a" providerId="ADAL" clId="{BEDFDD62-B2D7-474F-8AF3-18B256713F4D}" dt="2025-05-14T09:22:40.594" v="2239" actId="790"/>
          <ac:spMkLst>
            <pc:docMk/>
            <pc:sldMk cId="699725480" sldId="402"/>
            <ac:spMk id="16" creationId="{AF5EA4B5-653B-A485-496B-FCF787EE9573}"/>
          </ac:spMkLst>
        </pc:spChg>
        <pc:spChg chg="mod">
          <ac:chgData name="Chiara Bassi" userId="2fe60b23-1c34-45eb-bde2-38437b94186a" providerId="ADAL" clId="{BEDFDD62-B2D7-474F-8AF3-18B256713F4D}" dt="2025-05-14T09:22:40.594" v="2239" actId="790"/>
          <ac:spMkLst>
            <pc:docMk/>
            <pc:sldMk cId="699725480" sldId="402"/>
            <ac:spMk id="82" creationId="{D9E080C6-2D88-FE4F-2A8D-8834C092956D}"/>
          </ac:spMkLst>
        </pc:spChg>
        <pc:graphicFrameChg chg="add mod modGraphic">
          <ac:chgData name="Chiara Bassi" userId="2fe60b23-1c34-45eb-bde2-38437b94186a" providerId="ADAL" clId="{BEDFDD62-B2D7-474F-8AF3-18B256713F4D}" dt="2025-05-14T09:22:40.594" v="2239" actId="790"/>
          <ac:graphicFrameMkLst>
            <pc:docMk/>
            <pc:sldMk cId="699725480" sldId="402"/>
            <ac:graphicFrameMk id="47" creationId="{DF46E09F-B7D5-E0B6-4B5E-F9C9FDC8337E}"/>
          </ac:graphicFrameMkLst>
        </pc:graphicFrameChg>
      </pc:sldChg>
      <pc:sldChg chg="addSp delSp modSp add del mod">
        <pc:chgData name="Chiara Bassi" userId="2fe60b23-1c34-45eb-bde2-38437b94186a" providerId="ADAL" clId="{BEDFDD62-B2D7-474F-8AF3-18B256713F4D}" dt="2025-05-08T13:59:01.702" v="84" actId="47"/>
        <pc:sldMkLst>
          <pc:docMk/>
          <pc:sldMk cId="914946553" sldId="402"/>
        </pc:sldMkLst>
      </pc:sldChg>
      <pc:sldChg chg="delSp modSp add del mod">
        <pc:chgData name="Chiara Bassi" userId="2fe60b23-1c34-45eb-bde2-38437b94186a" providerId="ADAL" clId="{BEDFDD62-B2D7-474F-8AF3-18B256713F4D}" dt="2025-05-09T08:53:10.284" v="549" actId="47"/>
        <pc:sldMkLst>
          <pc:docMk/>
          <pc:sldMk cId="2305169853" sldId="403"/>
        </pc:sldMkLst>
      </pc:sldChg>
      <pc:sldChg chg="addSp delSp modSp add mod">
        <pc:chgData name="Chiara Bassi" userId="2fe60b23-1c34-45eb-bde2-38437b94186a" providerId="ADAL" clId="{BEDFDD62-B2D7-474F-8AF3-18B256713F4D}" dt="2025-05-14T09:22:40.594" v="2239" actId="790"/>
        <pc:sldMkLst>
          <pc:docMk/>
          <pc:sldMk cId="1131707140" sldId="404"/>
        </pc:sldMkLst>
        <pc:spChg chg="mod">
          <ac:chgData name="Chiara Bassi" userId="2fe60b23-1c34-45eb-bde2-38437b94186a" providerId="ADAL" clId="{BEDFDD62-B2D7-474F-8AF3-18B256713F4D}" dt="2025-05-14T09:22:40.594" v="2239" actId="790"/>
          <ac:spMkLst>
            <pc:docMk/>
            <pc:sldMk cId="1131707140" sldId="404"/>
            <ac:spMk id="2" creationId="{22AEE17E-6A9A-0337-862F-EEF8C03CE60B}"/>
          </ac:spMkLst>
        </pc:spChg>
        <pc:spChg chg="add mod">
          <ac:chgData name="Chiara Bassi" userId="2fe60b23-1c34-45eb-bde2-38437b94186a" providerId="ADAL" clId="{BEDFDD62-B2D7-474F-8AF3-18B256713F4D}" dt="2025-05-09T10:13:21.076" v="1298" actId="1036"/>
          <ac:spMkLst>
            <pc:docMk/>
            <pc:sldMk cId="1131707140" sldId="404"/>
            <ac:spMk id="3" creationId="{86ECA60D-8C93-65D3-24F1-7E13F490C8D0}"/>
          </ac:spMkLst>
        </pc:spChg>
        <pc:spChg chg="mod">
          <ac:chgData name="Chiara Bassi" userId="2fe60b23-1c34-45eb-bde2-38437b94186a" providerId="ADAL" clId="{BEDFDD62-B2D7-474F-8AF3-18B256713F4D}" dt="2025-05-14T09:22:40.594" v="2239" actId="790"/>
          <ac:spMkLst>
            <pc:docMk/>
            <pc:sldMk cId="1131707140" sldId="404"/>
            <ac:spMk id="4" creationId="{8041AA82-F735-C9D0-9FBF-441C805A557D}"/>
          </ac:spMkLst>
        </pc:spChg>
        <pc:spChg chg="add mod">
          <ac:chgData name="Chiara Bassi" userId="2fe60b23-1c34-45eb-bde2-38437b94186a" providerId="ADAL" clId="{BEDFDD62-B2D7-474F-8AF3-18B256713F4D}" dt="2025-05-14T09:22:40.594" v="2239" actId="790"/>
          <ac:spMkLst>
            <pc:docMk/>
            <pc:sldMk cId="1131707140" sldId="404"/>
            <ac:spMk id="6" creationId="{A47972A4-3988-EDAA-883B-1B496CF80532}"/>
          </ac:spMkLst>
        </pc:spChg>
        <pc:spChg chg="mod">
          <ac:chgData name="Chiara Bassi" userId="2fe60b23-1c34-45eb-bde2-38437b94186a" providerId="ADAL" clId="{BEDFDD62-B2D7-474F-8AF3-18B256713F4D}" dt="2025-05-14T09:22:40.594" v="2239" actId="790"/>
          <ac:spMkLst>
            <pc:docMk/>
            <pc:sldMk cId="1131707140" sldId="404"/>
            <ac:spMk id="7" creationId="{725784EF-546E-7AC8-C3B2-B7DA234B7CE7}"/>
          </ac:spMkLst>
        </pc:spChg>
        <pc:spChg chg="add mod">
          <ac:chgData name="Chiara Bassi" userId="2fe60b23-1c34-45eb-bde2-38437b94186a" providerId="ADAL" clId="{BEDFDD62-B2D7-474F-8AF3-18B256713F4D}" dt="2025-05-14T09:22:40.594" v="2239" actId="790"/>
          <ac:spMkLst>
            <pc:docMk/>
            <pc:sldMk cId="1131707140" sldId="404"/>
            <ac:spMk id="9" creationId="{550C8E37-CF4B-C866-AE33-B6768E966F6A}"/>
          </ac:spMkLst>
        </pc:spChg>
        <pc:spChg chg="add mod">
          <ac:chgData name="Chiara Bassi" userId="2fe60b23-1c34-45eb-bde2-38437b94186a" providerId="ADAL" clId="{BEDFDD62-B2D7-474F-8AF3-18B256713F4D}" dt="2025-05-14T09:22:40.594" v="2239" actId="790"/>
          <ac:spMkLst>
            <pc:docMk/>
            <pc:sldMk cId="1131707140" sldId="404"/>
            <ac:spMk id="10" creationId="{193A9577-4006-C540-5CFC-AA4F9AEF5607}"/>
          </ac:spMkLst>
        </pc:spChg>
        <pc:spChg chg="add mod">
          <ac:chgData name="Chiara Bassi" userId="2fe60b23-1c34-45eb-bde2-38437b94186a" providerId="ADAL" clId="{BEDFDD62-B2D7-474F-8AF3-18B256713F4D}" dt="2025-05-14T09:22:40.594" v="2239" actId="790"/>
          <ac:spMkLst>
            <pc:docMk/>
            <pc:sldMk cId="1131707140" sldId="404"/>
            <ac:spMk id="15" creationId="{CDDC4441-D0EF-991B-F66D-B9EEDBFD476B}"/>
          </ac:spMkLst>
        </pc:spChg>
        <pc:spChg chg="mod">
          <ac:chgData name="Chiara Bassi" userId="2fe60b23-1c34-45eb-bde2-38437b94186a" providerId="ADAL" clId="{BEDFDD62-B2D7-474F-8AF3-18B256713F4D}" dt="2025-05-14T09:22:40.594" v="2239" actId="790"/>
          <ac:spMkLst>
            <pc:docMk/>
            <pc:sldMk cId="1131707140" sldId="404"/>
            <ac:spMk id="16" creationId="{5A787550-5889-8A8D-CEC7-B4F7494427A1}"/>
          </ac:spMkLst>
        </pc:spChg>
        <pc:spChg chg="add mod">
          <ac:chgData name="Chiara Bassi" userId="2fe60b23-1c34-45eb-bde2-38437b94186a" providerId="ADAL" clId="{BEDFDD62-B2D7-474F-8AF3-18B256713F4D}" dt="2025-05-14T09:22:40.594" v="2239" actId="790"/>
          <ac:spMkLst>
            <pc:docMk/>
            <pc:sldMk cId="1131707140" sldId="404"/>
            <ac:spMk id="20" creationId="{F1620639-75DB-D850-A893-63C313520459}"/>
          </ac:spMkLst>
        </pc:spChg>
        <pc:spChg chg="mod">
          <ac:chgData name="Chiara Bassi" userId="2fe60b23-1c34-45eb-bde2-38437b94186a" providerId="ADAL" clId="{BEDFDD62-B2D7-474F-8AF3-18B256713F4D}" dt="2025-05-14T09:22:40.594" v="2239" actId="790"/>
          <ac:spMkLst>
            <pc:docMk/>
            <pc:sldMk cId="1131707140" sldId="404"/>
            <ac:spMk id="82" creationId="{AD0B60EA-BF95-D7B2-8081-9A3BAE9C2A1C}"/>
          </ac:spMkLst>
        </pc:spChg>
        <pc:cxnChg chg="add mod">
          <ac:chgData name="Chiara Bassi" userId="2fe60b23-1c34-45eb-bde2-38437b94186a" providerId="ADAL" clId="{BEDFDD62-B2D7-474F-8AF3-18B256713F4D}" dt="2025-05-09T10:14:48.053" v="1314" actId="1582"/>
          <ac:cxnSpMkLst>
            <pc:docMk/>
            <pc:sldMk cId="1131707140" sldId="404"/>
            <ac:cxnSpMk id="19" creationId="{2142AB33-0CAD-5609-D222-9CA3E14F085A}"/>
          </ac:cxnSpMkLst>
        </pc:cxnChg>
        <pc:cxnChg chg="add mod">
          <ac:chgData name="Chiara Bassi" userId="2fe60b23-1c34-45eb-bde2-38437b94186a" providerId="ADAL" clId="{BEDFDD62-B2D7-474F-8AF3-18B256713F4D}" dt="2025-05-09T10:14:48.053" v="1314" actId="1582"/>
          <ac:cxnSpMkLst>
            <pc:docMk/>
            <pc:sldMk cId="1131707140" sldId="404"/>
            <ac:cxnSpMk id="21" creationId="{274E0717-2526-CF1C-4893-B17DCC5523F8}"/>
          </ac:cxnSpMkLst>
        </pc:cxnChg>
        <pc:cxnChg chg="add mod">
          <ac:chgData name="Chiara Bassi" userId="2fe60b23-1c34-45eb-bde2-38437b94186a" providerId="ADAL" clId="{BEDFDD62-B2D7-474F-8AF3-18B256713F4D}" dt="2025-05-09T10:14:48.053" v="1314" actId="1582"/>
          <ac:cxnSpMkLst>
            <pc:docMk/>
            <pc:sldMk cId="1131707140" sldId="404"/>
            <ac:cxnSpMk id="23" creationId="{42A5E46B-8CCE-B8F8-844C-5BFB85699164}"/>
          </ac:cxnSpMkLst>
        </pc:cxnChg>
      </pc:sldChg>
      <pc:sldChg chg="addSp delSp modSp add mod">
        <pc:chgData name="Chiara Bassi" userId="2fe60b23-1c34-45eb-bde2-38437b94186a" providerId="ADAL" clId="{BEDFDD62-B2D7-474F-8AF3-18B256713F4D}" dt="2025-05-14T09:22:40.594" v="2239" actId="790"/>
        <pc:sldMkLst>
          <pc:docMk/>
          <pc:sldMk cId="263629114" sldId="405"/>
        </pc:sldMkLst>
        <pc:spChg chg="add mod">
          <ac:chgData name="Chiara Bassi" userId="2fe60b23-1c34-45eb-bde2-38437b94186a" providerId="ADAL" clId="{BEDFDD62-B2D7-474F-8AF3-18B256713F4D}" dt="2025-05-14T09:22:40.594" v="2239" actId="790"/>
          <ac:spMkLst>
            <pc:docMk/>
            <pc:sldMk cId="263629114" sldId="405"/>
            <ac:spMk id="3" creationId="{2FB55042-A66D-9ADB-8F80-A41BD5702D73}"/>
          </ac:spMkLst>
        </pc:spChg>
        <pc:spChg chg="mod">
          <ac:chgData name="Chiara Bassi" userId="2fe60b23-1c34-45eb-bde2-38437b94186a" providerId="ADAL" clId="{BEDFDD62-B2D7-474F-8AF3-18B256713F4D}" dt="2025-05-14T09:22:40.594" v="2239" actId="790"/>
          <ac:spMkLst>
            <pc:docMk/>
            <pc:sldMk cId="263629114" sldId="405"/>
            <ac:spMk id="4" creationId="{0E992A20-2597-9223-A4B9-FBD4E24BD958}"/>
          </ac:spMkLst>
        </pc:spChg>
        <pc:spChg chg="add mod">
          <ac:chgData name="Chiara Bassi" userId="2fe60b23-1c34-45eb-bde2-38437b94186a" providerId="ADAL" clId="{BEDFDD62-B2D7-474F-8AF3-18B256713F4D}" dt="2025-05-14T09:22:40.594" v="2239" actId="790"/>
          <ac:spMkLst>
            <pc:docMk/>
            <pc:sldMk cId="263629114" sldId="405"/>
            <ac:spMk id="5" creationId="{85F6B7D3-0054-E233-1CB3-079D2E20AE6D}"/>
          </ac:spMkLst>
        </pc:spChg>
        <pc:spChg chg="add mod">
          <ac:chgData name="Chiara Bassi" userId="2fe60b23-1c34-45eb-bde2-38437b94186a" providerId="ADAL" clId="{BEDFDD62-B2D7-474F-8AF3-18B256713F4D}" dt="2025-05-14T09:22:40.594" v="2239" actId="790"/>
          <ac:spMkLst>
            <pc:docMk/>
            <pc:sldMk cId="263629114" sldId="405"/>
            <ac:spMk id="6" creationId="{BBC07ADF-76D7-0B9A-FEB8-5CCB4B49737C}"/>
          </ac:spMkLst>
        </pc:spChg>
        <pc:spChg chg="mod">
          <ac:chgData name="Chiara Bassi" userId="2fe60b23-1c34-45eb-bde2-38437b94186a" providerId="ADAL" clId="{BEDFDD62-B2D7-474F-8AF3-18B256713F4D}" dt="2025-05-14T09:22:40.594" v="2239" actId="790"/>
          <ac:spMkLst>
            <pc:docMk/>
            <pc:sldMk cId="263629114" sldId="405"/>
            <ac:spMk id="7" creationId="{0AA5462B-CEC9-BAF6-FEB7-79AD15D0B5DD}"/>
          </ac:spMkLst>
        </pc:spChg>
        <pc:spChg chg="mod">
          <ac:chgData name="Chiara Bassi" userId="2fe60b23-1c34-45eb-bde2-38437b94186a" providerId="ADAL" clId="{BEDFDD62-B2D7-474F-8AF3-18B256713F4D}" dt="2025-05-14T09:22:40.594" v="2239" actId="790"/>
          <ac:spMkLst>
            <pc:docMk/>
            <pc:sldMk cId="263629114" sldId="405"/>
            <ac:spMk id="8" creationId="{8AFD240A-3D37-AB24-89DB-2416E7E3B1E7}"/>
          </ac:spMkLst>
        </pc:spChg>
        <pc:spChg chg="add mod">
          <ac:chgData name="Chiara Bassi" userId="2fe60b23-1c34-45eb-bde2-38437b94186a" providerId="ADAL" clId="{BEDFDD62-B2D7-474F-8AF3-18B256713F4D}" dt="2025-05-14T09:22:40.594" v="2239" actId="790"/>
          <ac:spMkLst>
            <pc:docMk/>
            <pc:sldMk cId="263629114" sldId="405"/>
            <ac:spMk id="9" creationId="{540D6B12-508D-DAB0-FAC7-435FFF62D936}"/>
          </ac:spMkLst>
        </pc:spChg>
        <pc:spChg chg="mod">
          <ac:chgData name="Chiara Bassi" userId="2fe60b23-1c34-45eb-bde2-38437b94186a" providerId="ADAL" clId="{BEDFDD62-B2D7-474F-8AF3-18B256713F4D}" dt="2025-05-14T09:22:40.594" v="2239" actId="790"/>
          <ac:spMkLst>
            <pc:docMk/>
            <pc:sldMk cId="263629114" sldId="405"/>
            <ac:spMk id="16" creationId="{BFD40A35-75DE-7068-E8E8-65F79CD075BC}"/>
          </ac:spMkLst>
        </pc:spChg>
        <pc:spChg chg="mod">
          <ac:chgData name="Chiara Bassi" userId="2fe60b23-1c34-45eb-bde2-38437b94186a" providerId="ADAL" clId="{BEDFDD62-B2D7-474F-8AF3-18B256713F4D}" dt="2025-05-14T09:22:40.594" v="2239" actId="790"/>
          <ac:spMkLst>
            <pc:docMk/>
            <pc:sldMk cId="263629114" sldId="405"/>
            <ac:spMk id="82" creationId="{8C0F080B-4462-511B-7371-D76A57E59407}"/>
          </ac:spMkLst>
        </pc:spChg>
      </pc:sldChg>
      <pc:sldChg chg="addSp delSp modSp add mod">
        <pc:chgData name="Chiara Bassi" userId="2fe60b23-1c34-45eb-bde2-38437b94186a" providerId="ADAL" clId="{BEDFDD62-B2D7-474F-8AF3-18B256713F4D}" dt="2025-05-14T09:22:40.594" v="2239" actId="790"/>
        <pc:sldMkLst>
          <pc:docMk/>
          <pc:sldMk cId="2798712214" sldId="406"/>
        </pc:sldMkLst>
        <pc:spChg chg="mod">
          <ac:chgData name="Chiara Bassi" userId="2fe60b23-1c34-45eb-bde2-38437b94186a" providerId="ADAL" clId="{BEDFDD62-B2D7-474F-8AF3-18B256713F4D}" dt="2025-05-14T09:22:40.594" v="2239" actId="790"/>
          <ac:spMkLst>
            <pc:docMk/>
            <pc:sldMk cId="2798712214" sldId="406"/>
            <ac:spMk id="2" creationId="{C60AA611-061C-A515-8DF7-E26F6D95BD59}"/>
          </ac:spMkLst>
        </pc:spChg>
        <pc:spChg chg="add mod">
          <ac:chgData name="Chiara Bassi" userId="2fe60b23-1c34-45eb-bde2-38437b94186a" providerId="ADAL" clId="{BEDFDD62-B2D7-474F-8AF3-18B256713F4D}" dt="2025-05-14T09:22:40.594" v="2239" actId="790"/>
          <ac:spMkLst>
            <pc:docMk/>
            <pc:sldMk cId="2798712214" sldId="406"/>
            <ac:spMk id="3" creationId="{D5859924-9E5B-972C-08B1-FA4184008ED5}"/>
          </ac:spMkLst>
        </pc:spChg>
        <pc:spChg chg="mod">
          <ac:chgData name="Chiara Bassi" userId="2fe60b23-1c34-45eb-bde2-38437b94186a" providerId="ADAL" clId="{BEDFDD62-B2D7-474F-8AF3-18B256713F4D}" dt="2025-05-14T09:22:40.594" v="2239" actId="790"/>
          <ac:spMkLst>
            <pc:docMk/>
            <pc:sldMk cId="2798712214" sldId="406"/>
            <ac:spMk id="4" creationId="{89C73783-58F5-4D6B-2E17-3B8EE2D6DA1D}"/>
          </ac:spMkLst>
        </pc:spChg>
        <pc:spChg chg="add mod">
          <ac:chgData name="Chiara Bassi" userId="2fe60b23-1c34-45eb-bde2-38437b94186a" providerId="ADAL" clId="{BEDFDD62-B2D7-474F-8AF3-18B256713F4D}" dt="2025-05-14T09:22:40.594" v="2239" actId="790"/>
          <ac:spMkLst>
            <pc:docMk/>
            <pc:sldMk cId="2798712214" sldId="406"/>
            <ac:spMk id="5" creationId="{87B2FB8F-3F28-F254-A9B3-9E4CA57FC7DD}"/>
          </ac:spMkLst>
        </pc:spChg>
        <pc:spChg chg="add mod">
          <ac:chgData name="Chiara Bassi" userId="2fe60b23-1c34-45eb-bde2-38437b94186a" providerId="ADAL" clId="{BEDFDD62-B2D7-474F-8AF3-18B256713F4D}" dt="2025-05-14T09:22:40.594" v="2239" actId="790"/>
          <ac:spMkLst>
            <pc:docMk/>
            <pc:sldMk cId="2798712214" sldId="406"/>
            <ac:spMk id="6" creationId="{F87AFAC9-E329-3C9B-FF2D-53863055374F}"/>
          </ac:spMkLst>
        </pc:spChg>
        <pc:spChg chg="add mod">
          <ac:chgData name="Chiara Bassi" userId="2fe60b23-1c34-45eb-bde2-38437b94186a" providerId="ADAL" clId="{BEDFDD62-B2D7-474F-8AF3-18B256713F4D}" dt="2025-05-14T08:53:38.216" v="1858" actId="207"/>
          <ac:spMkLst>
            <pc:docMk/>
            <pc:sldMk cId="2798712214" sldId="406"/>
            <ac:spMk id="9" creationId="{5E98F14F-7A3C-E3B4-D284-BE20784A07F3}"/>
          </ac:spMkLst>
        </pc:spChg>
        <pc:spChg chg="add mod">
          <ac:chgData name="Chiara Bassi" userId="2fe60b23-1c34-45eb-bde2-38437b94186a" providerId="ADAL" clId="{BEDFDD62-B2D7-474F-8AF3-18B256713F4D}" dt="2025-05-14T09:22:40.594" v="2239" actId="790"/>
          <ac:spMkLst>
            <pc:docMk/>
            <pc:sldMk cId="2798712214" sldId="406"/>
            <ac:spMk id="10" creationId="{F042ABDE-51EE-6D73-D762-E4DB90461A2F}"/>
          </ac:spMkLst>
        </pc:spChg>
        <pc:spChg chg="add mod">
          <ac:chgData name="Chiara Bassi" userId="2fe60b23-1c34-45eb-bde2-38437b94186a" providerId="ADAL" clId="{BEDFDD62-B2D7-474F-8AF3-18B256713F4D}" dt="2025-05-14T09:22:40.594" v="2239" actId="790"/>
          <ac:spMkLst>
            <pc:docMk/>
            <pc:sldMk cId="2798712214" sldId="406"/>
            <ac:spMk id="11" creationId="{EF3A5F97-EF80-2E9C-B141-C96A17845ACD}"/>
          </ac:spMkLst>
        </pc:spChg>
        <pc:spChg chg="mod">
          <ac:chgData name="Chiara Bassi" userId="2fe60b23-1c34-45eb-bde2-38437b94186a" providerId="ADAL" clId="{BEDFDD62-B2D7-474F-8AF3-18B256713F4D}" dt="2025-05-14T09:22:40.594" v="2239" actId="790"/>
          <ac:spMkLst>
            <pc:docMk/>
            <pc:sldMk cId="2798712214" sldId="406"/>
            <ac:spMk id="12" creationId="{934DBD25-59D1-44E3-856B-B4D708D6EB15}"/>
          </ac:spMkLst>
        </pc:spChg>
        <pc:spChg chg="mod">
          <ac:chgData name="Chiara Bassi" userId="2fe60b23-1c34-45eb-bde2-38437b94186a" providerId="ADAL" clId="{BEDFDD62-B2D7-474F-8AF3-18B256713F4D}" dt="2025-05-14T09:22:40.594" v="2239" actId="790"/>
          <ac:spMkLst>
            <pc:docMk/>
            <pc:sldMk cId="2798712214" sldId="406"/>
            <ac:spMk id="16" creationId="{1B7F934E-8309-BFB2-D4B7-16E32D187C60}"/>
          </ac:spMkLst>
        </pc:spChg>
        <pc:spChg chg="mod">
          <ac:chgData name="Chiara Bassi" userId="2fe60b23-1c34-45eb-bde2-38437b94186a" providerId="ADAL" clId="{BEDFDD62-B2D7-474F-8AF3-18B256713F4D}" dt="2025-05-14T09:22:40.594" v="2239" actId="790"/>
          <ac:spMkLst>
            <pc:docMk/>
            <pc:sldMk cId="2798712214" sldId="406"/>
            <ac:spMk id="82" creationId="{00F29DD3-A5DE-33C3-49BE-06017FA23158}"/>
          </ac:spMkLst>
        </pc:spChg>
        <pc:grpChg chg="add mod">
          <ac:chgData name="Chiara Bassi" userId="2fe60b23-1c34-45eb-bde2-38437b94186a" providerId="ADAL" clId="{BEDFDD62-B2D7-474F-8AF3-18B256713F4D}" dt="2025-05-14T08:52:14.520" v="1854" actId="1076"/>
          <ac:grpSpMkLst>
            <pc:docMk/>
            <pc:sldMk cId="2798712214" sldId="406"/>
            <ac:grpSpMk id="13" creationId="{DF4B3395-6C3A-A42A-568A-0420DB9D278F}"/>
          </ac:grpSpMkLst>
        </pc:grpChg>
        <pc:picChg chg="add del mod">
          <ac:chgData name="Chiara Bassi" userId="2fe60b23-1c34-45eb-bde2-38437b94186a" providerId="ADAL" clId="{BEDFDD62-B2D7-474F-8AF3-18B256713F4D}" dt="2025-05-09T09:54:37.773" v="1004" actId="1076"/>
          <ac:picMkLst>
            <pc:docMk/>
            <pc:sldMk cId="2798712214" sldId="406"/>
            <ac:picMk id="22" creationId="{830A9EE6-553C-03B3-AF69-B9B7FDFFBB08}"/>
          </ac:picMkLst>
        </pc:picChg>
        <pc:picChg chg="add del mod">
          <ac:chgData name="Chiara Bassi" userId="2fe60b23-1c34-45eb-bde2-38437b94186a" providerId="ADAL" clId="{BEDFDD62-B2D7-474F-8AF3-18B256713F4D}" dt="2025-05-09T09:54:43.301" v="1005" actId="1076"/>
          <ac:picMkLst>
            <pc:docMk/>
            <pc:sldMk cId="2798712214" sldId="406"/>
            <ac:picMk id="24" creationId="{5DE94422-B0F6-B7E1-93D9-6F977F05BC69}"/>
          </ac:picMkLst>
        </pc:picChg>
        <pc:picChg chg="add del mod">
          <ac:chgData name="Chiara Bassi" userId="2fe60b23-1c34-45eb-bde2-38437b94186a" providerId="ADAL" clId="{BEDFDD62-B2D7-474F-8AF3-18B256713F4D}" dt="2025-05-09T09:54:54.806" v="1007" actId="1076"/>
          <ac:picMkLst>
            <pc:docMk/>
            <pc:sldMk cId="2798712214" sldId="406"/>
            <ac:picMk id="26" creationId="{CC10D526-F8F3-0921-1ED2-CEDC5992442B}"/>
          </ac:picMkLst>
        </pc:picChg>
        <pc:picChg chg="add del mod">
          <ac:chgData name="Chiara Bassi" userId="2fe60b23-1c34-45eb-bde2-38437b94186a" providerId="ADAL" clId="{BEDFDD62-B2D7-474F-8AF3-18B256713F4D}" dt="2025-05-09T09:54:57.272" v="1008" actId="1076"/>
          <ac:picMkLst>
            <pc:docMk/>
            <pc:sldMk cId="2798712214" sldId="406"/>
            <ac:picMk id="28" creationId="{0BD96357-52AA-825C-66EB-33A843F278C4}"/>
          </ac:picMkLst>
        </pc:picChg>
        <pc:picChg chg="add del mod">
          <ac:chgData name="Chiara Bassi" userId="2fe60b23-1c34-45eb-bde2-38437b94186a" providerId="ADAL" clId="{BEDFDD62-B2D7-474F-8AF3-18B256713F4D}" dt="2025-05-09T09:54:34.295" v="1003" actId="1076"/>
          <ac:picMkLst>
            <pc:docMk/>
            <pc:sldMk cId="2798712214" sldId="406"/>
            <ac:picMk id="30" creationId="{43187D96-686F-199E-49BF-60EBBE6C6EF2}"/>
          </ac:picMkLst>
        </pc:picChg>
        <pc:picChg chg="add mod">
          <ac:chgData name="Chiara Bassi" userId="2fe60b23-1c34-45eb-bde2-38437b94186a" providerId="ADAL" clId="{BEDFDD62-B2D7-474F-8AF3-18B256713F4D}" dt="2025-05-09T09:54:51.342" v="1006" actId="1076"/>
          <ac:picMkLst>
            <pc:docMk/>
            <pc:sldMk cId="2798712214" sldId="406"/>
            <ac:picMk id="32" creationId="{1AF1AAA7-C441-8898-0C67-C8419E56B7C0}"/>
          </ac:picMkLst>
        </pc:picChg>
      </pc:sldChg>
      <pc:sldChg chg="addSp delSp modSp add del mod modNotesTx">
        <pc:chgData name="Chiara Bassi" userId="2fe60b23-1c34-45eb-bde2-38437b94186a" providerId="ADAL" clId="{BEDFDD62-B2D7-474F-8AF3-18B256713F4D}" dt="2025-05-09T09:39:00.642" v="876" actId="47"/>
        <pc:sldMkLst>
          <pc:docMk/>
          <pc:sldMk cId="2985148430" sldId="407"/>
        </pc:sldMkLst>
      </pc:sldChg>
      <pc:sldChg chg="modSp add del mod">
        <pc:chgData name="Chiara Bassi" userId="2fe60b23-1c34-45eb-bde2-38437b94186a" providerId="ADAL" clId="{BEDFDD62-B2D7-474F-8AF3-18B256713F4D}" dt="2025-05-09T09:13:36.674" v="724" actId="47"/>
        <pc:sldMkLst>
          <pc:docMk/>
          <pc:sldMk cId="4183245483" sldId="408"/>
        </pc:sldMkLst>
      </pc:sldChg>
      <pc:sldChg chg="modSp add mod">
        <pc:chgData name="Chiara Bassi" userId="2fe60b23-1c34-45eb-bde2-38437b94186a" providerId="ADAL" clId="{BEDFDD62-B2D7-474F-8AF3-18B256713F4D}" dt="2025-05-14T09:22:40.594" v="2239" actId="790"/>
        <pc:sldMkLst>
          <pc:docMk/>
          <pc:sldMk cId="3418224171" sldId="409"/>
        </pc:sldMkLst>
        <pc:spChg chg="mod">
          <ac:chgData name="Chiara Bassi" userId="2fe60b23-1c34-45eb-bde2-38437b94186a" providerId="ADAL" clId="{BEDFDD62-B2D7-474F-8AF3-18B256713F4D}" dt="2025-05-14T09:22:40.594" v="2239" actId="790"/>
          <ac:spMkLst>
            <pc:docMk/>
            <pc:sldMk cId="3418224171" sldId="409"/>
            <ac:spMk id="3" creationId="{9516E2F6-16B6-226E-A2E9-48C9174F4E52}"/>
          </ac:spMkLst>
        </pc:spChg>
        <pc:spChg chg="mod">
          <ac:chgData name="Chiara Bassi" userId="2fe60b23-1c34-45eb-bde2-38437b94186a" providerId="ADAL" clId="{BEDFDD62-B2D7-474F-8AF3-18B256713F4D}" dt="2025-05-14T09:22:40.594" v="2239" actId="790"/>
          <ac:spMkLst>
            <pc:docMk/>
            <pc:sldMk cId="3418224171" sldId="409"/>
            <ac:spMk id="4" creationId="{A07A3677-421C-3EAD-AB1E-55E1E559002F}"/>
          </ac:spMkLst>
        </pc:spChg>
        <pc:spChg chg="mod">
          <ac:chgData name="Chiara Bassi" userId="2fe60b23-1c34-45eb-bde2-38437b94186a" providerId="ADAL" clId="{BEDFDD62-B2D7-474F-8AF3-18B256713F4D}" dt="2025-05-14T09:22:40.594" v="2239" actId="790"/>
          <ac:spMkLst>
            <pc:docMk/>
            <pc:sldMk cId="3418224171" sldId="409"/>
            <ac:spMk id="5" creationId="{B66BBA73-61BE-E656-1AEF-8E92DD1E8392}"/>
          </ac:spMkLst>
        </pc:spChg>
        <pc:spChg chg="mod">
          <ac:chgData name="Chiara Bassi" userId="2fe60b23-1c34-45eb-bde2-38437b94186a" providerId="ADAL" clId="{BEDFDD62-B2D7-474F-8AF3-18B256713F4D}" dt="2025-05-14T09:22:40.594" v="2239" actId="790"/>
          <ac:spMkLst>
            <pc:docMk/>
            <pc:sldMk cId="3418224171" sldId="409"/>
            <ac:spMk id="6" creationId="{3498FFE6-F1BB-45A6-C58B-F14A7D6BC0CD}"/>
          </ac:spMkLst>
        </pc:spChg>
        <pc:spChg chg="mod">
          <ac:chgData name="Chiara Bassi" userId="2fe60b23-1c34-45eb-bde2-38437b94186a" providerId="ADAL" clId="{BEDFDD62-B2D7-474F-8AF3-18B256713F4D}" dt="2025-05-14T09:22:40.594" v="2239" actId="790"/>
          <ac:spMkLst>
            <pc:docMk/>
            <pc:sldMk cId="3418224171" sldId="409"/>
            <ac:spMk id="7" creationId="{DC0F8696-8FF0-7F9A-EB72-A183B09CDE4E}"/>
          </ac:spMkLst>
        </pc:spChg>
        <pc:spChg chg="mod">
          <ac:chgData name="Chiara Bassi" userId="2fe60b23-1c34-45eb-bde2-38437b94186a" providerId="ADAL" clId="{BEDFDD62-B2D7-474F-8AF3-18B256713F4D}" dt="2025-05-14T09:22:40.594" v="2239" actId="790"/>
          <ac:spMkLst>
            <pc:docMk/>
            <pc:sldMk cId="3418224171" sldId="409"/>
            <ac:spMk id="8" creationId="{66A2778E-6C22-E517-C1C9-23225F1D1DA3}"/>
          </ac:spMkLst>
        </pc:spChg>
        <pc:spChg chg="mod">
          <ac:chgData name="Chiara Bassi" userId="2fe60b23-1c34-45eb-bde2-38437b94186a" providerId="ADAL" clId="{BEDFDD62-B2D7-474F-8AF3-18B256713F4D}" dt="2025-05-14T09:22:40.594" v="2239" actId="790"/>
          <ac:spMkLst>
            <pc:docMk/>
            <pc:sldMk cId="3418224171" sldId="409"/>
            <ac:spMk id="9" creationId="{C2703DBA-09D4-9D36-3781-79CBE5D0053B}"/>
          </ac:spMkLst>
        </pc:spChg>
        <pc:spChg chg="mod">
          <ac:chgData name="Chiara Bassi" userId="2fe60b23-1c34-45eb-bde2-38437b94186a" providerId="ADAL" clId="{BEDFDD62-B2D7-474F-8AF3-18B256713F4D}" dt="2025-05-14T09:22:40.594" v="2239" actId="790"/>
          <ac:spMkLst>
            <pc:docMk/>
            <pc:sldMk cId="3418224171" sldId="409"/>
            <ac:spMk id="16" creationId="{0C63DDC2-7B18-913D-87C3-A6E75582B905}"/>
          </ac:spMkLst>
        </pc:spChg>
        <pc:spChg chg="mod">
          <ac:chgData name="Chiara Bassi" userId="2fe60b23-1c34-45eb-bde2-38437b94186a" providerId="ADAL" clId="{BEDFDD62-B2D7-474F-8AF3-18B256713F4D}" dt="2025-05-14T09:22:40.594" v="2239" actId="790"/>
          <ac:spMkLst>
            <pc:docMk/>
            <pc:sldMk cId="3418224171" sldId="409"/>
            <ac:spMk id="82" creationId="{77832F31-7726-A037-DA11-AD6489B4CB7E}"/>
          </ac:spMkLst>
        </pc:spChg>
      </pc:sldChg>
      <pc:sldChg chg="addSp delSp modSp add mod modNotesTx">
        <pc:chgData name="Chiara Bassi" userId="2fe60b23-1c34-45eb-bde2-38437b94186a" providerId="ADAL" clId="{BEDFDD62-B2D7-474F-8AF3-18B256713F4D}" dt="2025-05-09T09:58:18.456" v="1052" actId="20577"/>
        <pc:sldMkLst>
          <pc:docMk/>
          <pc:sldMk cId="436188080" sldId="410"/>
        </pc:sldMkLst>
      </pc:sldChg>
      <pc:sldChg chg="addSp delSp modSp add mod">
        <pc:chgData name="Chiara Bassi" userId="2fe60b23-1c34-45eb-bde2-38437b94186a" providerId="ADAL" clId="{BEDFDD62-B2D7-474F-8AF3-18B256713F4D}" dt="2025-05-14T09:28:54.368" v="2305" actId="5793"/>
        <pc:sldMkLst>
          <pc:docMk/>
          <pc:sldMk cId="1209464106" sldId="411"/>
        </pc:sldMkLst>
        <pc:spChg chg="add">
          <ac:chgData name="Chiara Bassi" userId="2fe60b23-1c34-45eb-bde2-38437b94186a" providerId="ADAL" clId="{BEDFDD62-B2D7-474F-8AF3-18B256713F4D}" dt="2025-05-14T09:26:57.860" v="2276"/>
          <ac:spMkLst>
            <pc:docMk/>
            <pc:sldMk cId="1209464106" sldId="411"/>
            <ac:spMk id="2" creationId="{004800AC-B7C6-8B19-8C11-D6E137DF23A3}"/>
          </ac:spMkLst>
        </pc:spChg>
        <pc:spChg chg="add del mod">
          <ac:chgData name="Chiara Bassi" userId="2fe60b23-1c34-45eb-bde2-38437b94186a" providerId="ADAL" clId="{BEDFDD62-B2D7-474F-8AF3-18B256713F4D}" dt="2025-05-14T09:27:38.537" v="2280" actId="478"/>
          <ac:spMkLst>
            <pc:docMk/>
            <pc:sldMk cId="1209464106" sldId="411"/>
            <ac:spMk id="3" creationId="{0100A94E-C332-3E5F-AAF7-D76708A9C35F}"/>
          </ac:spMkLst>
        </pc:spChg>
        <pc:spChg chg="mod">
          <ac:chgData name="Chiara Bassi" userId="2fe60b23-1c34-45eb-bde2-38437b94186a" providerId="ADAL" clId="{BEDFDD62-B2D7-474F-8AF3-18B256713F4D}" dt="2025-05-14T09:22:40.594" v="2239" actId="790"/>
          <ac:spMkLst>
            <pc:docMk/>
            <pc:sldMk cId="1209464106" sldId="411"/>
            <ac:spMk id="4" creationId="{B0DFBC4C-1A2D-C355-76A4-4EA8FEC360EF}"/>
          </ac:spMkLst>
        </pc:spChg>
        <pc:spChg chg="add del mod">
          <ac:chgData name="Chiara Bassi" userId="2fe60b23-1c34-45eb-bde2-38437b94186a" providerId="ADAL" clId="{BEDFDD62-B2D7-474F-8AF3-18B256713F4D}" dt="2025-05-14T09:28:54.368" v="2305" actId="5793"/>
          <ac:spMkLst>
            <pc:docMk/>
            <pc:sldMk cId="1209464106" sldId="411"/>
            <ac:spMk id="6" creationId="{ECCA7553-099C-372A-BDC1-81102D96903A}"/>
          </ac:spMkLst>
        </pc:spChg>
        <pc:spChg chg="mod">
          <ac:chgData name="Chiara Bassi" userId="2fe60b23-1c34-45eb-bde2-38437b94186a" providerId="ADAL" clId="{BEDFDD62-B2D7-474F-8AF3-18B256713F4D}" dt="2025-05-14T09:22:40.594" v="2239" actId="790"/>
          <ac:spMkLst>
            <pc:docMk/>
            <pc:sldMk cId="1209464106" sldId="411"/>
            <ac:spMk id="7" creationId="{08AADF19-2B9E-9804-0867-4721A58F1E7F}"/>
          </ac:spMkLst>
        </pc:spChg>
        <pc:spChg chg="mod">
          <ac:chgData name="Chiara Bassi" userId="2fe60b23-1c34-45eb-bde2-38437b94186a" providerId="ADAL" clId="{BEDFDD62-B2D7-474F-8AF3-18B256713F4D}" dt="2025-05-14T09:22:40.594" v="2239" actId="790"/>
          <ac:spMkLst>
            <pc:docMk/>
            <pc:sldMk cId="1209464106" sldId="411"/>
            <ac:spMk id="8" creationId="{51CDD7EA-63A9-113E-D298-E795B053434F}"/>
          </ac:spMkLst>
        </pc:spChg>
        <pc:spChg chg="add del mod">
          <ac:chgData name="Chiara Bassi" userId="2fe60b23-1c34-45eb-bde2-38437b94186a" providerId="ADAL" clId="{BEDFDD62-B2D7-474F-8AF3-18B256713F4D}" dt="2025-05-14T09:27:05.198" v="2277" actId="478"/>
          <ac:spMkLst>
            <pc:docMk/>
            <pc:sldMk cId="1209464106" sldId="411"/>
            <ac:spMk id="10" creationId="{D404B46C-5E8D-6B87-6B29-4C0566C5B155}"/>
          </ac:spMkLst>
        </pc:spChg>
        <pc:spChg chg="mod">
          <ac:chgData name="Chiara Bassi" userId="2fe60b23-1c34-45eb-bde2-38437b94186a" providerId="ADAL" clId="{BEDFDD62-B2D7-474F-8AF3-18B256713F4D}" dt="2025-05-14T09:22:40.594" v="2239" actId="790"/>
          <ac:spMkLst>
            <pc:docMk/>
            <pc:sldMk cId="1209464106" sldId="411"/>
            <ac:spMk id="16" creationId="{3560A952-AAD4-A6D6-7A12-F6403B74A607}"/>
          </ac:spMkLst>
        </pc:spChg>
        <pc:spChg chg="mod">
          <ac:chgData name="Chiara Bassi" userId="2fe60b23-1c34-45eb-bde2-38437b94186a" providerId="ADAL" clId="{BEDFDD62-B2D7-474F-8AF3-18B256713F4D}" dt="2025-05-14T09:22:40.594" v="2239" actId="790"/>
          <ac:spMkLst>
            <pc:docMk/>
            <pc:sldMk cId="1209464106" sldId="411"/>
            <ac:spMk id="82" creationId="{845BD577-16EB-953A-EAC2-E5C81621BE49}"/>
          </ac:spMkLst>
        </pc:spChg>
      </pc:sldChg>
      <pc:sldChg chg="addSp delSp modSp add mod modNotesTx">
        <pc:chgData name="Chiara Bassi" userId="2fe60b23-1c34-45eb-bde2-38437b94186a" providerId="ADAL" clId="{BEDFDD62-B2D7-474F-8AF3-18B256713F4D}" dt="2025-05-14T09:22:40.594" v="2239" actId="790"/>
        <pc:sldMkLst>
          <pc:docMk/>
          <pc:sldMk cId="3869718953" sldId="412"/>
        </pc:sldMkLst>
        <pc:spChg chg="mod">
          <ac:chgData name="Chiara Bassi" userId="2fe60b23-1c34-45eb-bde2-38437b94186a" providerId="ADAL" clId="{BEDFDD62-B2D7-474F-8AF3-18B256713F4D}" dt="2025-05-14T09:22:40.594" v="2239" actId="790"/>
          <ac:spMkLst>
            <pc:docMk/>
            <pc:sldMk cId="3869718953" sldId="412"/>
            <ac:spMk id="2" creationId="{F56959B5-4EDE-A388-3DCD-FEF6537F235D}"/>
          </ac:spMkLst>
        </pc:spChg>
        <pc:spChg chg="mod">
          <ac:chgData name="Chiara Bassi" userId="2fe60b23-1c34-45eb-bde2-38437b94186a" providerId="ADAL" clId="{BEDFDD62-B2D7-474F-8AF3-18B256713F4D}" dt="2025-05-14T09:22:40.594" v="2239" actId="790"/>
          <ac:spMkLst>
            <pc:docMk/>
            <pc:sldMk cId="3869718953" sldId="412"/>
            <ac:spMk id="4" creationId="{E325B66C-5D8F-0146-D7F4-1BB153C96510}"/>
          </ac:spMkLst>
        </pc:spChg>
        <pc:spChg chg="mod">
          <ac:chgData name="Chiara Bassi" userId="2fe60b23-1c34-45eb-bde2-38437b94186a" providerId="ADAL" clId="{BEDFDD62-B2D7-474F-8AF3-18B256713F4D}" dt="2025-05-14T09:22:40.594" v="2239" actId="790"/>
          <ac:spMkLst>
            <pc:docMk/>
            <pc:sldMk cId="3869718953" sldId="412"/>
            <ac:spMk id="7" creationId="{F484B728-8275-8BB2-3C61-19BA62D39F6C}"/>
          </ac:spMkLst>
        </pc:spChg>
        <pc:spChg chg="mod">
          <ac:chgData name="Chiara Bassi" userId="2fe60b23-1c34-45eb-bde2-38437b94186a" providerId="ADAL" clId="{BEDFDD62-B2D7-474F-8AF3-18B256713F4D}" dt="2025-05-14T09:22:40.594" v="2239" actId="790"/>
          <ac:spMkLst>
            <pc:docMk/>
            <pc:sldMk cId="3869718953" sldId="412"/>
            <ac:spMk id="8" creationId="{35D34CB2-EADC-E30E-A77E-7433D85FEBA4}"/>
          </ac:spMkLst>
        </pc:spChg>
        <pc:spChg chg="mod">
          <ac:chgData name="Chiara Bassi" userId="2fe60b23-1c34-45eb-bde2-38437b94186a" providerId="ADAL" clId="{BEDFDD62-B2D7-474F-8AF3-18B256713F4D}" dt="2025-05-14T09:22:40.594" v="2239" actId="790"/>
          <ac:spMkLst>
            <pc:docMk/>
            <pc:sldMk cId="3869718953" sldId="412"/>
            <ac:spMk id="14" creationId="{3C6C4365-52E3-1998-466D-B27D92C1327C}"/>
          </ac:spMkLst>
        </pc:spChg>
        <pc:spChg chg="mod">
          <ac:chgData name="Chiara Bassi" userId="2fe60b23-1c34-45eb-bde2-38437b94186a" providerId="ADAL" clId="{BEDFDD62-B2D7-474F-8AF3-18B256713F4D}" dt="2025-05-14T09:22:40.594" v="2239" actId="790"/>
          <ac:spMkLst>
            <pc:docMk/>
            <pc:sldMk cId="3869718953" sldId="412"/>
            <ac:spMk id="15" creationId="{4C1EAE3E-97F9-C265-812A-9DA44B41C6CD}"/>
          </ac:spMkLst>
        </pc:spChg>
        <pc:spChg chg="mod">
          <ac:chgData name="Chiara Bassi" userId="2fe60b23-1c34-45eb-bde2-38437b94186a" providerId="ADAL" clId="{BEDFDD62-B2D7-474F-8AF3-18B256713F4D}" dt="2025-05-14T09:22:40.594" v="2239" actId="790"/>
          <ac:spMkLst>
            <pc:docMk/>
            <pc:sldMk cId="3869718953" sldId="412"/>
            <ac:spMk id="16" creationId="{448C73DF-C237-CB20-077A-9988766265BA}"/>
          </ac:spMkLst>
        </pc:spChg>
        <pc:spChg chg="mod">
          <ac:chgData name="Chiara Bassi" userId="2fe60b23-1c34-45eb-bde2-38437b94186a" providerId="ADAL" clId="{BEDFDD62-B2D7-474F-8AF3-18B256713F4D}" dt="2025-05-14T09:22:40.594" v="2239" actId="790"/>
          <ac:spMkLst>
            <pc:docMk/>
            <pc:sldMk cId="3869718953" sldId="412"/>
            <ac:spMk id="82" creationId="{28E0EDC6-C6DB-9C1D-E587-507D00BE7D6D}"/>
          </ac:spMkLst>
        </pc:spChg>
        <pc:graphicFrameChg chg="add mod modGraphic">
          <ac:chgData name="Chiara Bassi" userId="2fe60b23-1c34-45eb-bde2-38437b94186a" providerId="ADAL" clId="{BEDFDD62-B2D7-474F-8AF3-18B256713F4D}" dt="2025-05-14T09:22:40.594" v="2239" actId="790"/>
          <ac:graphicFrameMkLst>
            <pc:docMk/>
            <pc:sldMk cId="3869718953" sldId="412"/>
            <ac:graphicFrameMk id="10" creationId="{D888ABE3-0ABD-09A4-15A8-2DB01FB7B7C9}"/>
          </ac:graphicFrameMkLst>
        </pc:graphicFrameChg>
      </pc:sldChg>
      <pc:sldChg chg="addSp delSp modSp add mod modNotesTx">
        <pc:chgData name="Chiara Bassi" userId="2fe60b23-1c34-45eb-bde2-38437b94186a" providerId="ADAL" clId="{BEDFDD62-B2D7-474F-8AF3-18B256713F4D}" dt="2025-05-14T09:22:40.594" v="2239" actId="790"/>
        <pc:sldMkLst>
          <pc:docMk/>
          <pc:sldMk cId="3148341439" sldId="413"/>
        </pc:sldMkLst>
        <pc:spChg chg="mod">
          <ac:chgData name="Chiara Bassi" userId="2fe60b23-1c34-45eb-bde2-38437b94186a" providerId="ADAL" clId="{BEDFDD62-B2D7-474F-8AF3-18B256713F4D}" dt="2025-05-14T09:22:40.594" v="2239" actId="790"/>
          <ac:spMkLst>
            <pc:docMk/>
            <pc:sldMk cId="3148341439" sldId="413"/>
            <ac:spMk id="3" creationId="{9905CDC8-22AC-B6CF-6D0B-40CF2FD62F25}"/>
          </ac:spMkLst>
        </pc:spChg>
        <pc:spChg chg="mod">
          <ac:chgData name="Chiara Bassi" userId="2fe60b23-1c34-45eb-bde2-38437b94186a" providerId="ADAL" clId="{BEDFDD62-B2D7-474F-8AF3-18B256713F4D}" dt="2025-05-14T09:22:40.594" v="2239" actId="790"/>
          <ac:spMkLst>
            <pc:docMk/>
            <pc:sldMk cId="3148341439" sldId="413"/>
            <ac:spMk id="4" creationId="{FE918A8E-E965-D971-613D-0B521033FA39}"/>
          </ac:spMkLst>
        </pc:spChg>
        <pc:spChg chg="add mod">
          <ac:chgData name="Chiara Bassi" userId="2fe60b23-1c34-45eb-bde2-38437b94186a" providerId="ADAL" clId="{BEDFDD62-B2D7-474F-8AF3-18B256713F4D}" dt="2025-05-14T09:22:40.594" v="2239" actId="790"/>
          <ac:spMkLst>
            <pc:docMk/>
            <pc:sldMk cId="3148341439" sldId="413"/>
            <ac:spMk id="6" creationId="{2F452C29-09D2-32D1-DE60-F5F32D277CC3}"/>
          </ac:spMkLst>
        </pc:spChg>
        <pc:spChg chg="mod">
          <ac:chgData name="Chiara Bassi" userId="2fe60b23-1c34-45eb-bde2-38437b94186a" providerId="ADAL" clId="{BEDFDD62-B2D7-474F-8AF3-18B256713F4D}" dt="2025-05-14T09:22:40.594" v="2239" actId="790"/>
          <ac:spMkLst>
            <pc:docMk/>
            <pc:sldMk cId="3148341439" sldId="413"/>
            <ac:spMk id="7" creationId="{156BA64F-304B-871A-7FE1-EDE2AF28FBCA}"/>
          </ac:spMkLst>
        </pc:spChg>
        <pc:spChg chg="mod">
          <ac:chgData name="Chiara Bassi" userId="2fe60b23-1c34-45eb-bde2-38437b94186a" providerId="ADAL" clId="{BEDFDD62-B2D7-474F-8AF3-18B256713F4D}" dt="2025-05-14T09:22:40.594" v="2239" actId="790"/>
          <ac:spMkLst>
            <pc:docMk/>
            <pc:sldMk cId="3148341439" sldId="413"/>
            <ac:spMk id="8" creationId="{3ABB1216-2233-45CE-DED4-CFEE1464DC32}"/>
          </ac:spMkLst>
        </pc:spChg>
        <pc:spChg chg="mod">
          <ac:chgData name="Chiara Bassi" userId="2fe60b23-1c34-45eb-bde2-38437b94186a" providerId="ADAL" clId="{BEDFDD62-B2D7-474F-8AF3-18B256713F4D}" dt="2025-05-14T09:22:40.594" v="2239" actId="790"/>
          <ac:spMkLst>
            <pc:docMk/>
            <pc:sldMk cId="3148341439" sldId="413"/>
            <ac:spMk id="16" creationId="{4952E0CB-4119-4E9A-B665-7E0DB2B088A0}"/>
          </ac:spMkLst>
        </pc:spChg>
        <pc:spChg chg="mod">
          <ac:chgData name="Chiara Bassi" userId="2fe60b23-1c34-45eb-bde2-38437b94186a" providerId="ADAL" clId="{BEDFDD62-B2D7-474F-8AF3-18B256713F4D}" dt="2025-05-14T09:22:40.594" v="2239" actId="790"/>
          <ac:spMkLst>
            <pc:docMk/>
            <pc:sldMk cId="3148341439" sldId="413"/>
            <ac:spMk id="82" creationId="{ECF81B0F-D720-31D9-504D-7A9146B45BFD}"/>
          </ac:spMkLst>
        </pc:spChg>
      </pc:sldChg>
      <pc:sldChg chg="del">
        <pc:chgData name="Chiara Bassi" userId="2fe60b23-1c34-45eb-bde2-38437b94186a" providerId="ADAL" clId="{BEDFDD62-B2D7-474F-8AF3-18B256713F4D}" dt="2025-05-14T09:08:37.597" v="2170" actId="47"/>
        <pc:sldMkLst>
          <pc:docMk/>
          <pc:sldMk cId="887132518" sldId="415"/>
        </pc:sldMkLst>
      </pc:sldChg>
      <pc:sldChg chg="addSp modSp mod">
        <pc:chgData name="Chiara Bassi" userId="2fe60b23-1c34-45eb-bde2-38437b94186a" providerId="ADAL" clId="{BEDFDD62-B2D7-474F-8AF3-18B256713F4D}" dt="2025-05-14T09:22:40.594" v="2239" actId="790"/>
        <pc:sldMkLst>
          <pc:docMk/>
          <pc:sldMk cId="2722580097" sldId="416"/>
        </pc:sldMkLst>
        <pc:spChg chg="add mod">
          <ac:chgData name="Chiara Bassi" userId="2fe60b23-1c34-45eb-bde2-38437b94186a" providerId="ADAL" clId="{BEDFDD62-B2D7-474F-8AF3-18B256713F4D}" dt="2025-05-14T09:22:40.594" v="2239" actId="790"/>
          <ac:spMkLst>
            <pc:docMk/>
            <pc:sldMk cId="2722580097" sldId="416"/>
            <ac:spMk id="3" creationId="{1975AA5D-3971-DE73-6455-85753888A1A9}"/>
          </ac:spMkLst>
        </pc:spChg>
        <pc:spChg chg="mod">
          <ac:chgData name="Chiara Bassi" userId="2fe60b23-1c34-45eb-bde2-38437b94186a" providerId="ADAL" clId="{BEDFDD62-B2D7-474F-8AF3-18B256713F4D}" dt="2025-05-14T09:22:40.594" v="2239" actId="790"/>
          <ac:spMkLst>
            <pc:docMk/>
            <pc:sldMk cId="2722580097" sldId="416"/>
            <ac:spMk id="4" creationId="{CB1A0613-8CD2-98BD-BAC3-D839DAC1A4F0}"/>
          </ac:spMkLst>
        </pc:spChg>
        <pc:spChg chg="mod">
          <ac:chgData name="Chiara Bassi" userId="2fe60b23-1c34-45eb-bde2-38437b94186a" providerId="ADAL" clId="{BEDFDD62-B2D7-474F-8AF3-18B256713F4D}" dt="2025-05-14T09:22:40.594" v="2239" actId="790"/>
          <ac:spMkLst>
            <pc:docMk/>
            <pc:sldMk cId="2722580097" sldId="416"/>
            <ac:spMk id="7" creationId="{13DFAA8B-81E3-65F8-53B4-674E67BC0FE7}"/>
          </ac:spMkLst>
        </pc:spChg>
        <pc:spChg chg="mod">
          <ac:chgData name="Chiara Bassi" userId="2fe60b23-1c34-45eb-bde2-38437b94186a" providerId="ADAL" clId="{BEDFDD62-B2D7-474F-8AF3-18B256713F4D}" dt="2025-05-14T09:22:40.594" v="2239" actId="790"/>
          <ac:spMkLst>
            <pc:docMk/>
            <pc:sldMk cId="2722580097" sldId="416"/>
            <ac:spMk id="8" creationId="{5DA5ED4D-54F3-1843-18F3-D8CFECC489A0}"/>
          </ac:spMkLst>
        </pc:spChg>
        <pc:spChg chg="mod">
          <ac:chgData name="Chiara Bassi" userId="2fe60b23-1c34-45eb-bde2-38437b94186a" providerId="ADAL" clId="{BEDFDD62-B2D7-474F-8AF3-18B256713F4D}" dt="2025-05-14T09:22:40.594" v="2239" actId="790"/>
          <ac:spMkLst>
            <pc:docMk/>
            <pc:sldMk cId="2722580097" sldId="416"/>
            <ac:spMk id="13" creationId="{4EE5593D-87F6-A803-3E67-BD3448DD1B5E}"/>
          </ac:spMkLst>
        </pc:spChg>
        <pc:spChg chg="mod">
          <ac:chgData name="Chiara Bassi" userId="2fe60b23-1c34-45eb-bde2-38437b94186a" providerId="ADAL" clId="{BEDFDD62-B2D7-474F-8AF3-18B256713F4D}" dt="2025-05-14T09:22:40.594" v="2239" actId="790"/>
          <ac:spMkLst>
            <pc:docMk/>
            <pc:sldMk cId="2722580097" sldId="416"/>
            <ac:spMk id="14" creationId="{B982671F-43D5-930E-B589-66E0927A9959}"/>
          </ac:spMkLst>
        </pc:spChg>
        <pc:spChg chg="mod">
          <ac:chgData name="Chiara Bassi" userId="2fe60b23-1c34-45eb-bde2-38437b94186a" providerId="ADAL" clId="{BEDFDD62-B2D7-474F-8AF3-18B256713F4D}" dt="2025-05-14T09:22:40.594" v="2239" actId="790"/>
          <ac:spMkLst>
            <pc:docMk/>
            <pc:sldMk cId="2722580097" sldId="416"/>
            <ac:spMk id="15" creationId="{7DF0B6AB-D3BD-85D1-8DC7-66A37CB8A361}"/>
          </ac:spMkLst>
        </pc:spChg>
        <pc:spChg chg="mod">
          <ac:chgData name="Chiara Bassi" userId="2fe60b23-1c34-45eb-bde2-38437b94186a" providerId="ADAL" clId="{BEDFDD62-B2D7-474F-8AF3-18B256713F4D}" dt="2025-05-14T09:22:40.594" v="2239" actId="790"/>
          <ac:spMkLst>
            <pc:docMk/>
            <pc:sldMk cId="2722580097" sldId="416"/>
            <ac:spMk id="16" creationId="{4607B47E-C6B4-8E26-C461-F9BD479D67F6}"/>
          </ac:spMkLst>
        </pc:spChg>
        <pc:spChg chg="mod">
          <ac:chgData name="Chiara Bassi" userId="2fe60b23-1c34-45eb-bde2-38437b94186a" providerId="ADAL" clId="{BEDFDD62-B2D7-474F-8AF3-18B256713F4D}" dt="2025-05-14T09:22:40.594" v="2239" actId="790"/>
          <ac:spMkLst>
            <pc:docMk/>
            <pc:sldMk cId="2722580097" sldId="416"/>
            <ac:spMk id="82" creationId="{773F492A-6367-7773-936D-A4FCEA1B6B95}"/>
          </ac:spMkLst>
        </pc:spChg>
      </pc:sldChg>
      <pc:sldChg chg="addSp delSp modSp mod">
        <pc:chgData name="Chiara Bassi" userId="2fe60b23-1c34-45eb-bde2-38437b94186a" providerId="ADAL" clId="{BEDFDD62-B2D7-474F-8AF3-18B256713F4D}" dt="2025-05-14T09:22:40.594" v="2239" actId="790"/>
        <pc:sldMkLst>
          <pc:docMk/>
          <pc:sldMk cId="650701718" sldId="417"/>
        </pc:sldMkLst>
        <pc:spChg chg="del">
          <ac:chgData name="Chiara Bassi" userId="2fe60b23-1c34-45eb-bde2-38437b94186a" providerId="ADAL" clId="{BEDFDD62-B2D7-474F-8AF3-18B256713F4D}" dt="2025-05-14T09:07:05.590" v="2147" actId="478"/>
          <ac:spMkLst>
            <pc:docMk/>
            <pc:sldMk cId="650701718" sldId="417"/>
            <ac:spMk id="2" creationId="{3657076C-DF61-28CF-B2C9-5B7F0D143C1B}"/>
          </ac:spMkLst>
        </pc:spChg>
        <pc:spChg chg="add del mod">
          <ac:chgData name="Chiara Bassi" userId="2fe60b23-1c34-45eb-bde2-38437b94186a" providerId="ADAL" clId="{BEDFDD62-B2D7-474F-8AF3-18B256713F4D}" dt="2025-05-14T09:07:15.245" v="2150" actId="478"/>
          <ac:spMkLst>
            <pc:docMk/>
            <pc:sldMk cId="650701718" sldId="417"/>
            <ac:spMk id="3" creationId="{A903F03C-F211-7896-8943-850BFB7B1F8E}"/>
          </ac:spMkLst>
        </pc:spChg>
        <pc:spChg chg="mod">
          <ac:chgData name="Chiara Bassi" userId="2fe60b23-1c34-45eb-bde2-38437b94186a" providerId="ADAL" clId="{BEDFDD62-B2D7-474F-8AF3-18B256713F4D}" dt="2025-05-14T09:22:40.594" v="2239" actId="790"/>
          <ac:spMkLst>
            <pc:docMk/>
            <pc:sldMk cId="650701718" sldId="417"/>
            <ac:spMk id="4" creationId="{C0CF57AC-C9D5-AE7E-F086-514F9C982CCD}"/>
          </ac:spMkLst>
        </pc:spChg>
        <pc:spChg chg="add mod">
          <ac:chgData name="Chiara Bassi" userId="2fe60b23-1c34-45eb-bde2-38437b94186a" providerId="ADAL" clId="{BEDFDD62-B2D7-474F-8AF3-18B256713F4D}" dt="2025-05-14T09:22:40.594" v="2239" actId="790"/>
          <ac:spMkLst>
            <pc:docMk/>
            <pc:sldMk cId="650701718" sldId="417"/>
            <ac:spMk id="6" creationId="{72CB530C-9FC4-8258-ED2D-88B4537F647E}"/>
          </ac:spMkLst>
        </pc:spChg>
        <pc:spChg chg="mod">
          <ac:chgData name="Chiara Bassi" userId="2fe60b23-1c34-45eb-bde2-38437b94186a" providerId="ADAL" clId="{BEDFDD62-B2D7-474F-8AF3-18B256713F4D}" dt="2025-05-14T09:22:40.594" v="2239" actId="790"/>
          <ac:spMkLst>
            <pc:docMk/>
            <pc:sldMk cId="650701718" sldId="417"/>
            <ac:spMk id="7" creationId="{60983F2D-B8D7-8040-9953-3D63B7271F78}"/>
          </ac:spMkLst>
        </pc:spChg>
        <pc:spChg chg="mod">
          <ac:chgData name="Chiara Bassi" userId="2fe60b23-1c34-45eb-bde2-38437b94186a" providerId="ADAL" clId="{BEDFDD62-B2D7-474F-8AF3-18B256713F4D}" dt="2025-05-14T09:22:40.594" v="2239" actId="790"/>
          <ac:spMkLst>
            <pc:docMk/>
            <pc:sldMk cId="650701718" sldId="417"/>
            <ac:spMk id="8" creationId="{69D6E1D6-CFC6-E9FE-7491-959CD0659DB1}"/>
          </ac:spMkLst>
        </pc:spChg>
        <pc:spChg chg="mod">
          <ac:chgData name="Chiara Bassi" userId="2fe60b23-1c34-45eb-bde2-38437b94186a" providerId="ADAL" clId="{BEDFDD62-B2D7-474F-8AF3-18B256713F4D}" dt="2025-05-14T09:22:40.594" v="2239" actId="790"/>
          <ac:spMkLst>
            <pc:docMk/>
            <pc:sldMk cId="650701718" sldId="417"/>
            <ac:spMk id="14" creationId="{44D7814E-E5E2-1F04-A14C-BA879D82FC5D}"/>
          </ac:spMkLst>
        </pc:spChg>
        <pc:spChg chg="mod">
          <ac:chgData name="Chiara Bassi" userId="2fe60b23-1c34-45eb-bde2-38437b94186a" providerId="ADAL" clId="{BEDFDD62-B2D7-474F-8AF3-18B256713F4D}" dt="2025-05-14T09:22:40.594" v="2239" actId="790"/>
          <ac:spMkLst>
            <pc:docMk/>
            <pc:sldMk cId="650701718" sldId="417"/>
            <ac:spMk id="16" creationId="{218EDDE5-B8C8-0B66-D65E-6B4C0C63F86C}"/>
          </ac:spMkLst>
        </pc:spChg>
        <pc:spChg chg="mod">
          <ac:chgData name="Chiara Bassi" userId="2fe60b23-1c34-45eb-bde2-38437b94186a" providerId="ADAL" clId="{BEDFDD62-B2D7-474F-8AF3-18B256713F4D}" dt="2025-05-14T09:22:40.594" v="2239" actId="790"/>
          <ac:spMkLst>
            <pc:docMk/>
            <pc:sldMk cId="650701718" sldId="417"/>
            <ac:spMk id="82" creationId="{F7BA0102-2D00-63B4-DFC1-3984C65A9737}"/>
          </ac:spMkLst>
        </pc:spChg>
        <pc:graphicFrameChg chg="mod modGraphic">
          <ac:chgData name="Chiara Bassi" userId="2fe60b23-1c34-45eb-bde2-38437b94186a" providerId="ADAL" clId="{BEDFDD62-B2D7-474F-8AF3-18B256713F4D}" dt="2025-05-14T09:22:40.594" v="2239" actId="790"/>
          <ac:graphicFrameMkLst>
            <pc:docMk/>
            <pc:sldMk cId="650701718" sldId="417"/>
            <ac:graphicFrameMk id="10" creationId="{C59DCFC2-26AD-7655-1E00-D408D67E6993}"/>
          </ac:graphicFrameMkLst>
        </pc:graphicFrameChg>
      </pc:sldChg>
    </pc:docChg>
  </pc:docChgLst>
  <pc:docChgLst>
    <pc:chgData name="Chiara Bassi" userId="S::chiara.bassi@univr.it::2fe60b23-1c34-45eb-bde2-38437b94186a" providerId="AD" clId="Web-{24B044CF-E22E-C816-8191-BE9B91021DAA}"/>
    <pc:docChg chg="modSld">
      <pc:chgData name="Chiara Bassi" userId="S::chiara.bassi@univr.it::2fe60b23-1c34-45eb-bde2-38437b94186a" providerId="AD" clId="Web-{24B044CF-E22E-C816-8191-BE9B91021DAA}" dt="2025-05-19T13:57:42.123" v="1085"/>
      <pc:docMkLst>
        <pc:docMk/>
      </pc:docMkLst>
      <pc:sldChg chg="modNotes">
        <pc:chgData name="Chiara Bassi" userId="S::chiara.bassi@univr.it::2fe60b23-1c34-45eb-bde2-38437b94186a" providerId="AD" clId="Web-{24B044CF-E22E-C816-8191-BE9B91021DAA}" dt="2025-05-19T13:51:06.686" v="900"/>
        <pc:sldMkLst>
          <pc:docMk/>
          <pc:sldMk cId="1131707140" sldId="404"/>
        </pc:sldMkLst>
      </pc:sldChg>
      <pc:sldChg chg="modNotes">
        <pc:chgData name="Chiara Bassi" userId="S::chiara.bassi@univr.it::2fe60b23-1c34-45eb-bde2-38437b94186a" providerId="AD" clId="Web-{24B044CF-E22E-C816-8191-BE9B91021DAA}" dt="2025-05-19T13:40:56.241" v="738"/>
        <pc:sldMkLst>
          <pc:docMk/>
          <pc:sldMk cId="263629114" sldId="405"/>
        </pc:sldMkLst>
      </pc:sldChg>
      <pc:sldChg chg="modNotes">
        <pc:chgData name="Chiara Bassi" userId="S::chiara.bassi@univr.it::2fe60b23-1c34-45eb-bde2-38437b94186a" providerId="AD" clId="Web-{24B044CF-E22E-C816-8191-BE9B91021DAA}" dt="2025-05-19T13:22:46.403" v="318"/>
        <pc:sldMkLst>
          <pc:docMk/>
          <pc:sldMk cId="3418224171" sldId="409"/>
        </pc:sldMkLst>
      </pc:sldChg>
      <pc:sldChg chg="modNotes">
        <pc:chgData name="Chiara Bassi" userId="S::chiara.bassi@univr.it::2fe60b23-1c34-45eb-bde2-38437b94186a" providerId="AD" clId="Web-{24B044CF-E22E-C816-8191-BE9B91021DAA}" dt="2025-05-19T13:57:42.123" v="1085"/>
        <pc:sldMkLst>
          <pc:docMk/>
          <pc:sldMk cId="3869718953" sldId="412"/>
        </pc:sldMkLst>
      </pc:sldChg>
    </pc:docChg>
  </pc:docChgLst>
  <pc:docChgLst>
    <pc:chgData name="Chiara Bassi" userId="S::chiara.bassi@univr.it::2fe60b23-1c34-45eb-bde2-38437b94186a" providerId="AD" clId="Web-{1D4A2C7D-0D6A-33A3-EA1C-54F257AFBF4D}"/>
    <pc:docChg chg="mod modSld">
      <pc:chgData name="Chiara Bassi" userId="S::chiara.bassi@univr.it::2fe60b23-1c34-45eb-bde2-38437b94186a" providerId="AD" clId="Web-{1D4A2C7D-0D6A-33A3-EA1C-54F257AFBF4D}" dt="2025-05-09T12:36:16.529" v="96" actId="20577"/>
      <pc:docMkLst>
        <pc:docMk/>
      </pc:docMkLst>
      <pc:sldChg chg="modSp">
        <pc:chgData name="Chiara Bassi" userId="S::chiara.bassi@univr.it::2fe60b23-1c34-45eb-bde2-38437b94186a" providerId="AD" clId="Web-{1D4A2C7D-0D6A-33A3-EA1C-54F257AFBF4D}" dt="2025-05-09T12:30:41.788" v="42" actId="20577"/>
        <pc:sldMkLst>
          <pc:docMk/>
          <pc:sldMk cId="263629114" sldId="405"/>
        </pc:sldMkLst>
        <pc:spChg chg="mod">
          <ac:chgData name="Chiara Bassi" userId="S::chiara.bassi@univr.it::2fe60b23-1c34-45eb-bde2-38437b94186a" providerId="AD" clId="Web-{1D4A2C7D-0D6A-33A3-EA1C-54F257AFBF4D}" dt="2025-05-09T12:30:41.788" v="42" actId="20577"/>
          <ac:spMkLst>
            <pc:docMk/>
            <pc:sldMk cId="263629114" sldId="405"/>
            <ac:spMk id="5" creationId="{85F6B7D3-0054-E233-1CB3-079D2E20AE6D}"/>
          </ac:spMkLst>
        </pc:spChg>
      </pc:sldChg>
      <pc:sldChg chg="modSp">
        <pc:chgData name="Chiara Bassi" userId="S::chiara.bassi@univr.it::2fe60b23-1c34-45eb-bde2-38437b94186a" providerId="AD" clId="Web-{1D4A2C7D-0D6A-33A3-EA1C-54F257AFBF4D}" dt="2025-05-09T12:33:17.682" v="46" actId="20577"/>
        <pc:sldMkLst>
          <pc:docMk/>
          <pc:sldMk cId="1209464106" sldId="411"/>
        </pc:sldMkLst>
      </pc:sldChg>
      <pc:sldChg chg="modSp">
        <pc:chgData name="Chiara Bassi" userId="S::chiara.bassi@univr.it::2fe60b23-1c34-45eb-bde2-38437b94186a" providerId="AD" clId="Web-{1D4A2C7D-0D6A-33A3-EA1C-54F257AFBF4D}" dt="2025-05-09T12:36:16.529" v="96" actId="20577"/>
        <pc:sldMkLst>
          <pc:docMk/>
          <pc:sldMk cId="3869718953" sldId="412"/>
        </pc:sldMkLst>
        <pc:graphicFrameChg chg="modGraphic">
          <ac:chgData name="Chiara Bassi" userId="S::chiara.bassi@univr.it::2fe60b23-1c34-45eb-bde2-38437b94186a" providerId="AD" clId="Web-{1D4A2C7D-0D6A-33A3-EA1C-54F257AFBF4D}" dt="2025-05-09T12:36:16.529" v="96" actId="20577"/>
          <ac:graphicFrameMkLst>
            <pc:docMk/>
            <pc:sldMk cId="3869718953" sldId="412"/>
            <ac:graphicFrameMk id="10" creationId="{D888ABE3-0ABD-09A4-15A8-2DB01FB7B7C9}"/>
          </ac:graphicFrameMkLst>
        </pc:graphicFrameChg>
      </pc:sldChg>
    </pc:docChg>
  </pc:docChgLst>
  <pc:docChgLst>
    <pc:chgData name="Francesca Marinaro" userId="S::francesca.marinaro@univr.it::8a87eaf7-107f-464d-a10d-cc150d0266b9" providerId="AD" clId="Web-{25E5EB29-81ED-1502-7B36-6530DD7DC967}"/>
    <pc:docChg chg="mod">
      <pc:chgData name="Francesca Marinaro" userId="S::francesca.marinaro@univr.it::8a87eaf7-107f-464d-a10d-cc150d0266b9" providerId="AD" clId="Web-{25E5EB29-81ED-1502-7B36-6530DD7DC967}" dt="2025-05-09T14:07:03.903" v="0"/>
      <pc:docMkLst>
        <pc:docMk/>
      </pc:docMkLst>
    </pc:docChg>
  </pc:docChgLst>
  <pc:docChgLst>
    <pc:chgData name="Chiara Bassi" userId="S::chiara.bassi@univr.it::2fe60b23-1c34-45eb-bde2-38437b94186a" providerId="AD" clId="Web-{8E28D5C4-DEA6-3F2F-CC3B-0806F47125F0}"/>
    <pc:docChg chg="modSld">
      <pc:chgData name="Chiara Bassi" userId="S::chiara.bassi@univr.it::2fe60b23-1c34-45eb-bde2-38437b94186a" providerId="AD" clId="Web-{8E28D5C4-DEA6-3F2F-CC3B-0806F47125F0}" dt="2025-05-09T11:07:07.636" v="3" actId="20577"/>
      <pc:docMkLst>
        <pc:docMk/>
      </pc:docMkLst>
      <pc:sldChg chg="modSp">
        <pc:chgData name="Chiara Bassi" userId="S::chiara.bassi@univr.it::2fe60b23-1c34-45eb-bde2-38437b94186a" providerId="AD" clId="Web-{8E28D5C4-DEA6-3F2F-CC3B-0806F47125F0}" dt="2025-05-09T11:07:07.636" v="3" actId="20577"/>
        <pc:sldMkLst>
          <pc:docMk/>
          <pc:sldMk cId="436188080" sldId="410"/>
        </pc:sldMkLst>
      </pc:sldChg>
      <pc:sldChg chg="modSp">
        <pc:chgData name="Chiara Bassi" userId="S::chiara.bassi@univr.it::2fe60b23-1c34-45eb-bde2-38437b94186a" providerId="AD" clId="Web-{8E28D5C4-DEA6-3F2F-CC3B-0806F47125F0}" dt="2025-05-09T11:07:02.229" v="2" actId="1076"/>
        <pc:sldMkLst>
          <pc:docMk/>
          <pc:sldMk cId="3869718953" sldId="412"/>
        </pc:sldMkLst>
        <pc:spChg chg="mod">
          <ac:chgData name="Chiara Bassi" userId="S::chiara.bassi@univr.it::2fe60b23-1c34-45eb-bde2-38437b94186a" providerId="AD" clId="Web-{8E28D5C4-DEA6-3F2F-CC3B-0806F47125F0}" dt="2025-05-09T11:07:02.229" v="2" actId="1076"/>
          <ac:spMkLst>
            <pc:docMk/>
            <pc:sldMk cId="3869718953" sldId="412"/>
            <ac:spMk id="7" creationId="{F484B728-8275-8BB2-3C61-19BA62D39F6C}"/>
          </ac:spMkLst>
        </pc:spChg>
      </pc:sldChg>
    </pc:docChg>
  </pc:docChgLst>
  <pc:docChgLst>
    <pc:chgData name="Chiara Bassi" userId="S::chiara.bassi@univr.it::2fe60b23-1c34-45eb-bde2-38437b94186a" providerId="AD" clId="Web-{D6B2DF79-B8F5-A3EA-27DF-E2767120A35D}"/>
    <pc:docChg chg="modSld">
      <pc:chgData name="Chiara Bassi" userId="S::chiara.bassi@univr.it::2fe60b23-1c34-45eb-bde2-38437b94186a" providerId="AD" clId="Web-{D6B2DF79-B8F5-A3EA-27DF-E2767120A35D}" dt="2025-05-09T14:43:52.796" v="20" actId="20577"/>
      <pc:docMkLst>
        <pc:docMk/>
      </pc:docMkLst>
      <pc:sldChg chg="modSp">
        <pc:chgData name="Chiara Bassi" userId="S::chiara.bassi@univr.it::2fe60b23-1c34-45eb-bde2-38437b94186a" providerId="AD" clId="Web-{D6B2DF79-B8F5-A3EA-27DF-E2767120A35D}" dt="2025-05-09T14:43:52.796" v="20" actId="20577"/>
        <pc:sldMkLst>
          <pc:docMk/>
          <pc:sldMk cId="263629114" sldId="405"/>
        </pc:sldMkLst>
        <pc:spChg chg="mod">
          <ac:chgData name="Chiara Bassi" userId="S::chiara.bassi@univr.it::2fe60b23-1c34-45eb-bde2-38437b94186a" providerId="AD" clId="Web-{D6B2DF79-B8F5-A3EA-27DF-E2767120A35D}" dt="2025-05-09T14:43:52.796" v="20" actId="20577"/>
          <ac:spMkLst>
            <pc:docMk/>
            <pc:sldMk cId="263629114" sldId="405"/>
            <ac:spMk id="5" creationId="{85F6B7D3-0054-E233-1CB3-079D2E20AE6D}"/>
          </ac:spMkLst>
        </pc:spChg>
      </pc:sldChg>
    </pc:docChg>
  </pc:docChgLst>
  <pc:docChgLst>
    <pc:chgData name="Chiara Bassi" userId="S::chiara.bassi@univr.it::2fe60b23-1c34-45eb-bde2-38437b94186a" providerId="AD" clId="Web-{49E29562-3019-A5E9-731A-CD1C4B78132C}"/>
    <pc:docChg chg="modSld">
      <pc:chgData name="Chiara Bassi" userId="S::chiara.bassi@univr.it::2fe60b23-1c34-45eb-bde2-38437b94186a" providerId="AD" clId="Web-{49E29562-3019-A5E9-731A-CD1C4B78132C}" dt="2025-05-12T13:44:26.419" v="103"/>
      <pc:docMkLst>
        <pc:docMk/>
      </pc:docMkLst>
      <pc:sldChg chg="modSp modCm modNotes">
        <pc:chgData name="Chiara Bassi" userId="S::chiara.bassi@univr.it::2fe60b23-1c34-45eb-bde2-38437b94186a" providerId="AD" clId="Web-{49E29562-3019-A5E9-731A-CD1C4B78132C}" dt="2025-05-12T13:43:04.102" v="98"/>
        <pc:sldMkLst>
          <pc:docMk/>
          <pc:sldMk cId="1180136966" sldId="397"/>
        </pc:sldMkLst>
        <pc:spChg chg="mod">
          <ac:chgData name="Chiara Bassi" userId="S::chiara.bassi@univr.it::2fe60b23-1c34-45eb-bde2-38437b94186a" providerId="AD" clId="Web-{49E29562-3019-A5E9-731A-CD1C4B78132C}" dt="2025-05-12T13:43:04.102" v="98"/>
          <ac:spMkLst>
            <pc:docMk/>
            <pc:sldMk cId="1180136966" sldId="397"/>
            <ac:spMk id="12" creationId="{9932B881-B714-6C69-D5C2-C06944BBAE78}"/>
          </ac:spMkLst>
        </pc:spChg>
        <pc:extLst>
          <p:ext xmlns:p="http://schemas.openxmlformats.org/presentationml/2006/main" uri="{D6D511B9-2390-475A-947B-AFAB55BFBCF1}">
            <pc226:cmChg xmlns:pc226="http://schemas.microsoft.com/office/powerpoint/2022/06/main/command" chg="mod">
              <pc226:chgData name="Chiara Bassi" userId="S::chiara.bassi@univr.it::2fe60b23-1c34-45eb-bde2-38437b94186a" providerId="AD" clId="Web-{49E29562-3019-A5E9-731A-CD1C4B78132C}" dt="2025-05-12T13:42:43.804" v="95" actId="20577"/>
              <pc2:cmMkLst xmlns:pc2="http://schemas.microsoft.com/office/powerpoint/2019/9/main/command">
                <pc:docMk/>
                <pc:sldMk cId="1180136966" sldId="397"/>
                <pc2:cmMk id="{0B2AA57D-303B-469D-9D4D-9CF2C2B197FA}"/>
              </pc2:cmMkLst>
            </pc226:cmChg>
          </p:ext>
        </pc:extLst>
      </pc:sldChg>
      <pc:sldChg chg="modNotes">
        <pc:chgData name="Chiara Bassi" userId="S::chiara.bassi@univr.it::2fe60b23-1c34-45eb-bde2-38437b94186a" providerId="AD" clId="Web-{49E29562-3019-A5E9-731A-CD1C4B78132C}" dt="2025-05-12T13:44:26.419" v="103"/>
        <pc:sldMkLst>
          <pc:docMk/>
          <pc:sldMk cId="436188080" sldId="410"/>
        </pc:sldMkLst>
      </pc:sldChg>
      <pc:sldChg chg="modSp modCm modNotes">
        <pc:chgData name="Chiara Bassi" userId="S::chiara.bassi@univr.it::2fe60b23-1c34-45eb-bde2-38437b94186a" providerId="AD" clId="Web-{49E29562-3019-A5E9-731A-CD1C4B78132C}" dt="2025-05-12T13:44:17.793" v="101"/>
        <pc:sldMkLst>
          <pc:docMk/>
          <pc:sldMk cId="3869718953" sldId="412"/>
        </pc:sldMkLst>
        <pc:spChg chg="mod">
          <ac:chgData name="Chiara Bassi" userId="S::chiara.bassi@univr.it::2fe60b23-1c34-45eb-bde2-38437b94186a" providerId="AD" clId="Web-{49E29562-3019-A5E9-731A-CD1C4B78132C}" dt="2025-05-12T13:36:50.815" v="78" actId="20577"/>
          <ac:spMkLst>
            <pc:docMk/>
            <pc:sldMk cId="3869718953" sldId="412"/>
            <ac:spMk id="15" creationId="{4C1EAE3E-97F9-C265-812A-9DA44B41C6CD}"/>
          </ac:spMkLst>
        </pc:spChg>
        <pc:extLst>
          <p:ext xmlns:p="http://schemas.openxmlformats.org/presentationml/2006/main" uri="{D6D511B9-2390-475A-947B-AFAB55BFBCF1}">
            <pc226:cmChg xmlns:pc226="http://schemas.microsoft.com/office/powerpoint/2022/06/main/command" chg="mod">
              <pc226:chgData name="Chiara Bassi" userId="S::chiara.bassi@univr.it::2fe60b23-1c34-45eb-bde2-38437b94186a" providerId="AD" clId="Web-{49E29562-3019-A5E9-731A-CD1C4B78132C}" dt="2025-05-12T13:36:50.815" v="78" actId="20577"/>
              <pc2:cmMkLst xmlns:pc2="http://schemas.microsoft.com/office/powerpoint/2019/9/main/command">
                <pc:docMk/>
                <pc:sldMk cId="3869718953" sldId="412"/>
                <pc2:cmMk id="{615B4F18-AA6E-43A1-9D04-35325505F019}"/>
              </pc2:cmMkLst>
            </pc226:cmChg>
          </p:ext>
        </pc:extLst>
      </pc:sldChg>
    </pc:docChg>
  </pc:docChgLst>
  <pc:docChgLst>
    <pc:chgData name="Francesca Marinaro" userId="S::francesca.marinaro@univr.it::8a87eaf7-107f-464d-a10d-cc150d0266b9" providerId="AD" clId="Web-{EAE4B6FF-3C44-EC10-4738-20D1497AF5DA}"/>
    <pc:docChg chg="modSld">
      <pc:chgData name="Francesca Marinaro" userId="S::francesca.marinaro@univr.it::8a87eaf7-107f-464d-a10d-cc150d0266b9" providerId="AD" clId="Web-{EAE4B6FF-3C44-EC10-4738-20D1497AF5DA}" dt="2025-05-12T17:53:50.936" v="16"/>
      <pc:docMkLst>
        <pc:docMk/>
      </pc:docMkLst>
      <pc:sldChg chg="modNotes">
        <pc:chgData name="Francesca Marinaro" userId="S::francesca.marinaro@univr.it::8a87eaf7-107f-464d-a10d-cc150d0266b9" providerId="AD" clId="Web-{EAE4B6FF-3C44-EC10-4738-20D1497AF5DA}" dt="2025-05-12T17:53:50.936" v="16"/>
        <pc:sldMkLst>
          <pc:docMk/>
          <pc:sldMk cId="1180136966" sldId="397"/>
        </pc:sldMkLst>
      </pc:sldChg>
    </pc:docChg>
  </pc:docChgLst>
  <pc:docChgLst>
    <pc:chgData name="Chiara Bassi" userId="S::chiara.bassi@univr.it::2fe60b23-1c34-45eb-bde2-38437b94186a" providerId="AD" clId="Web-{2C067CD5-DD23-4517-FEC8-6C2377DC3E43}"/>
    <pc:docChg chg="modSld">
      <pc:chgData name="Chiara Bassi" userId="S::chiara.bassi@univr.it::2fe60b23-1c34-45eb-bde2-38437b94186a" providerId="AD" clId="Web-{2C067CD5-DD23-4517-FEC8-6C2377DC3E43}" dt="2025-05-09T12:49:44.764" v="4" actId="20577"/>
      <pc:docMkLst>
        <pc:docMk/>
      </pc:docMkLst>
      <pc:sldChg chg="modSp">
        <pc:chgData name="Chiara Bassi" userId="S::chiara.bassi@univr.it::2fe60b23-1c34-45eb-bde2-38437b94186a" providerId="AD" clId="Web-{2C067CD5-DD23-4517-FEC8-6C2377DC3E43}" dt="2025-05-09T12:49:44.764" v="4" actId="20577"/>
        <pc:sldMkLst>
          <pc:docMk/>
          <pc:sldMk cId="3148341439" sldId="413"/>
        </pc:sldMkLst>
        <pc:spChg chg="mod">
          <ac:chgData name="Chiara Bassi" userId="S::chiara.bassi@univr.it::2fe60b23-1c34-45eb-bde2-38437b94186a" providerId="AD" clId="Web-{2C067CD5-DD23-4517-FEC8-6C2377DC3E43}" dt="2025-05-09T12:49:44.764" v="4" actId="20577"/>
          <ac:spMkLst>
            <pc:docMk/>
            <pc:sldMk cId="3148341439" sldId="413"/>
            <ac:spMk id="6" creationId="{2F452C29-09D2-32D1-DE60-F5F32D277CC3}"/>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E9D08BE-1362-4A9C-9339-20C713E06DE1}"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5EFA4816-2AE6-4338-8410-E9B6CD9B45C0}">
      <dgm:prSet phldrT="[Testo]" custT="1"/>
      <dgm:spPr>
        <a:solidFill>
          <a:srgbClr val="939393"/>
        </a:solidFill>
        <a:ln>
          <a:solidFill>
            <a:srgbClr val="939393"/>
          </a:solidFill>
        </a:ln>
      </dgm:spPr>
      <dgm:t>
        <a:bodyPr/>
        <a:lstStyle/>
        <a:p>
          <a:r>
            <a:rPr lang="en-US" sz="1800" noProof="0">
              <a:solidFill>
                <a:schemeClr val="tx1"/>
              </a:solidFill>
              <a:latin typeface="Calibri"/>
              <a:ea typeface="Calibri"/>
              <a:cs typeface="Calibri"/>
            </a:rPr>
            <a:t>Technological Opportunity</a:t>
          </a:r>
        </a:p>
      </dgm:t>
    </dgm:pt>
    <dgm:pt modelId="{17B918F8-6198-42D0-AE37-2F1983082896}" type="parTrans" cxnId="{E3017A82-65E7-4FA6-9502-1C2A5E478FF5}">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C9150A03-1AF4-432D-817B-04FE681EAB11}" type="sibTrans" cxnId="{E3017A82-65E7-4FA6-9502-1C2A5E478FF5}">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301FDA4E-0AF3-49BE-AC3B-784B4B4CE181}">
      <dgm:prSet phldrT="[Testo]" custT="1"/>
      <dgm:spPr>
        <a:ln>
          <a:solidFill>
            <a:srgbClr val="939393"/>
          </a:solidFill>
        </a:ln>
      </dgm:spPr>
      <dgm:t>
        <a:bodyPr/>
        <a:lstStyle/>
        <a:p>
          <a:pPr>
            <a:buFont typeface="Wingdings" panose="05000000000000000000" pitchFamily="2" charset="2"/>
            <a:buChar char="§"/>
          </a:pPr>
          <a:r>
            <a:rPr lang="en-US" sz="2000" noProof="0">
              <a:solidFill>
                <a:schemeClr val="tx1"/>
              </a:solidFill>
              <a:latin typeface="Calibri"/>
              <a:ea typeface="Calibri"/>
              <a:cs typeface="Calibri"/>
            </a:rPr>
            <a:t>AI can detect vocal patterns</a:t>
          </a:r>
        </a:p>
      </dgm:t>
    </dgm:pt>
    <dgm:pt modelId="{C0D5115E-40AB-4807-A617-5A9D628FE8D6}" type="parTrans" cxnId="{E02F1C51-379E-47B5-A33E-528F7F0AA035}">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63F9CAAB-680C-4429-9D54-23FD6760AEB8}" type="sibTrans" cxnId="{E02F1C51-379E-47B5-A33E-528F7F0AA035}">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471B0CF2-0A0B-40D8-8207-5AA17AD023B4}">
      <dgm:prSet phldrT="[Testo]" custT="1"/>
      <dgm:spPr>
        <a:solidFill>
          <a:srgbClr val="939393"/>
        </a:solidFill>
        <a:ln>
          <a:solidFill>
            <a:srgbClr val="939393"/>
          </a:solidFill>
        </a:ln>
      </dgm:spPr>
      <dgm:t>
        <a:bodyPr/>
        <a:lstStyle/>
        <a:p>
          <a:r>
            <a:rPr lang="en-US" sz="1800" noProof="0">
              <a:solidFill>
                <a:schemeClr val="tx1"/>
              </a:solidFill>
              <a:latin typeface="Calibri"/>
              <a:ea typeface="Calibri"/>
              <a:cs typeface="Calibri"/>
            </a:rPr>
            <a:t>Expert Inquiry </a:t>
          </a:r>
        </a:p>
      </dgm:t>
    </dgm:pt>
    <dgm:pt modelId="{E2ABC71A-8EAD-4F61-8E74-A0EF86F19A79}" type="parTrans" cxnId="{ED3B9B41-CB84-42AB-853F-C49B171F6492}">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C584B7AB-7227-427A-8DE1-A4979A707271}" type="sibTrans" cxnId="{ED3B9B41-CB84-42AB-853F-C49B171F6492}">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9E42A5C6-AFFB-4136-A2DF-CA7A25EE1753}">
      <dgm:prSet phldrT="[Testo]" custT="1"/>
      <dgm:spPr>
        <a:ln>
          <a:solidFill>
            <a:srgbClr val="939393"/>
          </a:solidFill>
        </a:ln>
      </dgm:spPr>
      <dgm:t>
        <a:bodyPr/>
        <a:lstStyle/>
        <a:p>
          <a:pPr>
            <a:buFont typeface="Wingdings" panose="05000000000000000000" pitchFamily="2" charset="2"/>
            <a:buChar char="§"/>
          </a:pPr>
          <a:r>
            <a:rPr lang="en-US" sz="2000" noProof="0">
              <a:solidFill>
                <a:schemeClr val="tx1"/>
              </a:solidFill>
              <a:latin typeface="Calibri"/>
              <a:ea typeface="Calibri"/>
              <a:cs typeface="Calibri"/>
            </a:rPr>
            <a:t>We interviewed clinicians, psychologists, and researchers</a:t>
          </a:r>
        </a:p>
      </dgm:t>
    </dgm:pt>
    <dgm:pt modelId="{E5920267-589E-4B7C-80D5-2FCABA0133F0}" type="parTrans" cxnId="{DFA00EF6-D581-4ADD-AAE1-BFBAF8DC951C}">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17E8FB85-818A-47AF-A856-F0FE5A6E9115}" type="sibTrans" cxnId="{DFA00EF6-D581-4ADD-AAE1-BFBAF8DC951C}">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831B7A9D-4A05-45EF-9AA8-B218F0C9D5EB}">
      <dgm:prSet custT="1"/>
      <dgm:spPr>
        <a:ln>
          <a:solidFill>
            <a:srgbClr val="939393"/>
          </a:solidFill>
        </a:ln>
      </dgm:spPr>
      <dgm:t>
        <a:bodyPr/>
        <a:lstStyle/>
        <a:p>
          <a:pPr>
            <a:buFont typeface="Wingdings" panose="05000000000000000000" pitchFamily="2" charset="2"/>
            <a:buChar char="§"/>
          </a:pPr>
          <a:r>
            <a:rPr lang="en-US" sz="2000" noProof="0">
              <a:solidFill>
                <a:schemeClr val="tx1"/>
              </a:solidFill>
              <a:latin typeface="Calibri"/>
              <a:ea typeface="Calibri"/>
              <a:cs typeface="Calibri"/>
            </a:rPr>
            <a:t>Vocal biomarkers need theoretical grounding</a:t>
          </a:r>
        </a:p>
      </dgm:t>
    </dgm:pt>
    <dgm:pt modelId="{54C92FEE-CB5D-42C2-84EB-0128899E881E}" type="parTrans" cxnId="{E1A3BCBA-D72B-40CA-B464-746453D82C61}">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8C9E6FD2-E86E-48D8-8576-920D5538BB33}" type="sibTrans" cxnId="{E1A3BCBA-D72B-40CA-B464-746453D82C61}">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698872BD-1EF7-41B8-8BD6-04DAEB2D191E}">
      <dgm:prSet custT="1"/>
      <dgm:spPr>
        <a:ln>
          <a:solidFill>
            <a:srgbClr val="939393"/>
          </a:solidFill>
        </a:ln>
      </dgm:spPr>
      <dgm:t>
        <a:bodyPr/>
        <a:lstStyle/>
        <a:p>
          <a:pPr>
            <a:buFont typeface="Wingdings" panose="05000000000000000000" pitchFamily="2" charset="2"/>
            <a:buChar char="§"/>
          </a:pPr>
          <a:r>
            <a:rPr lang="en-US" sz="2000" noProof="0">
              <a:solidFill>
                <a:schemeClr val="tx1"/>
              </a:solidFill>
              <a:latin typeface="Calibri"/>
              <a:ea typeface="Calibri"/>
              <a:cs typeface="Calibri"/>
            </a:rPr>
            <a:t>To understand how burnout is assessed</a:t>
          </a:r>
        </a:p>
      </dgm:t>
    </dgm:pt>
    <dgm:pt modelId="{A331810B-547C-4F39-B98F-EE2581BF3010}" type="parTrans" cxnId="{76903255-E3C1-49A0-9424-F272E85B5954}">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B37D9C50-A2C4-4BA2-A6F0-48B5C2266038}" type="sibTrans" cxnId="{76903255-E3C1-49A0-9424-F272E85B5954}">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A799FF5B-A9C3-485B-AB81-83CCB4A450A3}">
      <dgm:prSet custT="1"/>
      <dgm:spPr>
        <a:ln>
          <a:solidFill>
            <a:srgbClr val="939393"/>
          </a:solidFill>
        </a:ln>
      </dgm:spPr>
      <dgm:t>
        <a:bodyPr/>
        <a:lstStyle/>
        <a:p>
          <a:pPr rtl="0">
            <a:buFont typeface="Wingdings" panose="05000000000000000000" pitchFamily="2" charset="2"/>
            <a:buChar char="§"/>
          </a:pPr>
          <a:r>
            <a:rPr lang="en-US" sz="2000" noProof="0">
              <a:solidFill>
                <a:schemeClr val="tx1"/>
              </a:solidFill>
              <a:latin typeface="Calibri"/>
              <a:ea typeface="Calibri"/>
              <a:cs typeface="Calibri"/>
            </a:rPr>
            <a:t>And to explore the diagnostic potential of voice and emotion trough AI based tools</a:t>
          </a:r>
        </a:p>
      </dgm:t>
    </dgm:pt>
    <dgm:pt modelId="{F5EA4686-8076-466D-BF8A-C9790485DA07}" type="parTrans" cxnId="{9A8A61F3-344E-41CC-9E08-DC770F2A6B93}">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8CD5C153-396F-44E7-A874-BA8336F31A8C}" type="sibTrans" cxnId="{9A8A61F3-344E-41CC-9E08-DC770F2A6B93}">
      <dgm:prSet/>
      <dgm:spPr/>
      <dgm:t>
        <a:bodyPr/>
        <a:lstStyle/>
        <a:p>
          <a:endParaRPr lang="en-US" sz="2000">
            <a:solidFill>
              <a:schemeClr val="tx1"/>
            </a:solidFill>
            <a:latin typeface="Calibri" panose="020F0502020204030204" pitchFamily="34" charset="0"/>
            <a:cs typeface="Calibri" panose="020F0502020204030204" pitchFamily="34" charset="0"/>
          </a:endParaRPr>
        </a:p>
      </dgm:t>
    </dgm:pt>
    <dgm:pt modelId="{0B90EDD4-BC0B-4250-B55A-6D56798317A6}" type="pres">
      <dgm:prSet presAssocID="{AE9D08BE-1362-4A9C-9339-20C713E06DE1}" presName="linearFlow" presStyleCnt="0">
        <dgm:presLayoutVars>
          <dgm:dir/>
          <dgm:animLvl val="lvl"/>
          <dgm:resizeHandles val="exact"/>
        </dgm:presLayoutVars>
      </dgm:prSet>
      <dgm:spPr/>
    </dgm:pt>
    <dgm:pt modelId="{8676456A-26E5-4956-AFA4-B2C9C4C22561}" type="pres">
      <dgm:prSet presAssocID="{5EFA4816-2AE6-4338-8410-E9B6CD9B45C0}" presName="composite" presStyleCnt="0"/>
      <dgm:spPr/>
    </dgm:pt>
    <dgm:pt modelId="{010E721B-4648-43ED-9307-31020972D51F}" type="pres">
      <dgm:prSet presAssocID="{5EFA4816-2AE6-4338-8410-E9B6CD9B45C0}" presName="parentText" presStyleLbl="alignNode1" presStyleIdx="0" presStyleCnt="2">
        <dgm:presLayoutVars>
          <dgm:chMax val="1"/>
          <dgm:bulletEnabled val="1"/>
        </dgm:presLayoutVars>
      </dgm:prSet>
      <dgm:spPr/>
    </dgm:pt>
    <dgm:pt modelId="{6E92830C-B9D0-4587-AD77-275AA0FD0405}" type="pres">
      <dgm:prSet presAssocID="{5EFA4816-2AE6-4338-8410-E9B6CD9B45C0}" presName="descendantText" presStyleLbl="alignAcc1" presStyleIdx="0" presStyleCnt="2">
        <dgm:presLayoutVars>
          <dgm:bulletEnabled val="1"/>
        </dgm:presLayoutVars>
      </dgm:prSet>
      <dgm:spPr/>
    </dgm:pt>
    <dgm:pt modelId="{0E744118-D8DB-4D2C-A69C-CE9A0240A619}" type="pres">
      <dgm:prSet presAssocID="{C9150A03-1AF4-432D-817B-04FE681EAB11}" presName="sp" presStyleCnt="0"/>
      <dgm:spPr/>
    </dgm:pt>
    <dgm:pt modelId="{3828D0F9-3691-405B-8616-EAE60DE8F066}" type="pres">
      <dgm:prSet presAssocID="{471B0CF2-0A0B-40D8-8207-5AA17AD023B4}" presName="composite" presStyleCnt="0"/>
      <dgm:spPr/>
    </dgm:pt>
    <dgm:pt modelId="{0A51DB0E-7626-4C2D-9ACE-BFD878EEB780}" type="pres">
      <dgm:prSet presAssocID="{471B0CF2-0A0B-40D8-8207-5AA17AD023B4}" presName="parentText" presStyleLbl="alignNode1" presStyleIdx="1" presStyleCnt="2">
        <dgm:presLayoutVars>
          <dgm:chMax val="1"/>
          <dgm:bulletEnabled val="1"/>
        </dgm:presLayoutVars>
      </dgm:prSet>
      <dgm:spPr/>
    </dgm:pt>
    <dgm:pt modelId="{CE4F5148-AEDD-41B3-8CDD-51C1199FA0FF}" type="pres">
      <dgm:prSet presAssocID="{471B0CF2-0A0B-40D8-8207-5AA17AD023B4}" presName="descendantText" presStyleLbl="alignAcc1" presStyleIdx="1" presStyleCnt="2">
        <dgm:presLayoutVars>
          <dgm:bulletEnabled val="1"/>
        </dgm:presLayoutVars>
      </dgm:prSet>
      <dgm:spPr/>
    </dgm:pt>
  </dgm:ptLst>
  <dgm:cxnLst>
    <dgm:cxn modelId="{D7A4EB12-74BA-4132-AE5D-84992C325EFB}" type="presOf" srcId="{698872BD-1EF7-41B8-8BD6-04DAEB2D191E}" destId="{CE4F5148-AEDD-41B3-8CDD-51C1199FA0FF}" srcOrd="0" destOrd="1" presId="urn:microsoft.com/office/officeart/2005/8/layout/chevron2"/>
    <dgm:cxn modelId="{40188013-A061-40F2-B261-F70A2B3C7A51}" type="presOf" srcId="{A799FF5B-A9C3-485B-AB81-83CCB4A450A3}" destId="{CE4F5148-AEDD-41B3-8CDD-51C1199FA0FF}" srcOrd="0" destOrd="2" presId="urn:microsoft.com/office/officeart/2005/8/layout/chevron2"/>
    <dgm:cxn modelId="{FC06252A-062B-47C6-B46C-A48A77BD63EA}" type="presOf" srcId="{831B7A9D-4A05-45EF-9AA8-B218F0C9D5EB}" destId="{6E92830C-B9D0-4587-AD77-275AA0FD0405}" srcOrd="0" destOrd="1" presId="urn:microsoft.com/office/officeart/2005/8/layout/chevron2"/>
    <dgm:cxn modelId="{7EC7C32C-81DE-4477-8C01-ED5C8193266B}" type="presOf" srcId="{301FDA4E-0AF3-49BE-AC3B-784B4B4CE181}" destId="{6E92830C-B9D0-4587-AD77-275AA0FD0405}" srcOrd="0" destOrd="0" presId="urn:microsoft.com/office/officeart/2005/8/layout/chevron2"/>
    <dgm:cxn modelId="{DBA7D635-9EDA-4451-AC52-66EE9F125B8D}" type="presOf" srcId="{5EFA4816-2AE6-4338-8410-E9B6CD9B45C0}" destId="{010E721B-4648-43ED-9307-31020972D51F}" srcOrd="0" destOrd="0" presId="urn:microsoft.com/office/officeart/2005/8/layout/chevron2"/>
    <dgm:cxn modelId="{ED3B9B41-CB84-42AB-853F-C49B171F6492}" srcId="{AE9D08BE-1362-4A9C-9339-20C713E06DE1}" destId="{471B0CF2-0A0B-40D8-8207-5AA17AD023B4}" srcOrd="1" destOrd="0" parTransId="{E2ABC71A-8EAD-4F61-8E74-A0EF86F19A79}" sibTransId="{C584B7AB-7227-427A-8DE1-A4979A707271}"/>
    <dgm:cxn modelId="{E02F1C51-379E-47B5-A33E-528F7F0AA035}" srcId="{5EFA4816-2AE6-4338-8410-E9B6CD9B45C0}" destId="{301FDA4E-0AF3-49BE-AC3B-784B4B4CE181}" srcOrd="0" destOrd="0" parTransId="{C0D5115E-40AB-4807-A617-5A9D628FE8D6}" sibTransId="{63F9CAAB-680C-4429-9D54-23FD6760AEB8}"/>
    <dgm:cxn modelId="{76903255-E3C1-49A0-9424-F272E85B5954}" srcId="{471B0CF2-0A0B-40D8-8207-5AA17AD023B4}" destId="{698872BD-1EF7-41B8-8BD6-04DAEB2D191E}" srcOrd="1" destOrd="0" parTransId="{A331810B-547C-4F39-B98F-EE2581BF3010}" sibTransId="{B37D9C50-A2C4-4BA2-A6F0-48B5C2266038}"/>
    <dgm:cxn modelId="{E3017A82-65E7-4FA6-9502-1C2A5E478FF5}" srcId="{AE9D08BE-1362-4A9C-9339-20C713E06DE1}" destId="{5EFA4816-2AE6-4338-8410-E9B6CD9B45C0}" srcOrd="0" destOrd="0" parTransId="{17B918F8-6198-42D0-AE37-2F1983082896}" sibTransId="{C9150A03-1AF4-432D-817B-04FE681EAB11}"/>
    <dgm:cxn modelId="{DADB5A83-19BB-4496-9423-4E610C6AA668}" type="presOf" srcId="{9E42A5C6-AFFB-4136-A2DF-CA7A25EE1753}" destId="{CE4F5148-AEDD-41B3-8CDD-51C1199FA0FF}" srcOrd="0" destOrd="0" presId="urn:microsoft.com/office/officeart/2005/8/layout/chevron2"/>
    <dgm:cxn modelId="{E1A3BCBA-D72B-40CA-B464-746453D82C61}" srcId="{5EFA4816-2AE6-4338-8410-E9B6CD9B45C0}" destId="{831B7A9D-4A05-45EF-9AA8-B218F0C9D5EB}" srcOrd="1" destOrd="0" parTransId="{54C92FEE-CB5D-42C2-84EB-0128899E881E}" sibTransId="{8C9E6FD2-E86E-48D8-8576-920D5538BB33}"/>
    <dgm:cxn modelId="{EF1165EA-F588-4000-B205-EACC00B86BF2}" type="presOf" srcId="{471B0CF2-0A0B-40D8-8207-5AA17AD023B4}" destId="{0A51DB0E-7626-4C2D-9ACE-BFD878EEB780}" srcOrd="0" destOrd="0" presId="urn:microsoft.com/office/officeart/2005/8/layout/chevron2"/>
    <dgm:cxn modelId="{9A8A61F3-344E-41CC-9E08-DC770F2A6B93}" srcId="{471B0CF2-0A0B-40D8-8207-5AA17AD023B4}" destId="{A799FF5B-A9C3-485B-AB81-83CCB4A450A3}" srcOrd="2" destOrd="0" parTransId="{F5EA4686-8076-466D-BF8A-C9790485DA07}" sibTransId="{8CD5C153-396F-44E7-A874-BA8336F31A8C}"/>
    <dgm:cxn modelId="{DFA00EF6-D581-4ADD-AAE1-BFBAF8DC951C}" srcId="{471B0CF2-0A0B-40D8-8207-5AA17AD023B4}" destId="{9E42A5C6-AFFB-4136-A2DF-CA7A25EE1753}" srcOrd="0" destOrd="0" parTransId="{E5920267-589E-4B7C-80D5-2FCABA0133F0}" sibTransId="{17E8FB85-818A-47AF-A856-F0FE5A6E9115}"/>
    <dgm:cxn modelId="{63AB36F7-94B4-4D70-9B8C-CB30D641ED1C}" type="presOf" srcId="{AE9D08BE-1362-4A9C-9339-20C713E06DE1}" destId="{0B90EDD4-BC0B-4250-B55A-6D56798317A6}" srcOrd="0" destOrd="0" presId="urn:microsoft.com/office/officeart/2005/8/layout/chevron2"/>
    <dgm:cxn modelId="{154813BE-EA23-4D62-88C9-C1CA854FE06F}" type="presParOf" srcId="{0B90EDD4-BC0B-4250-B55A-6D56798317A6}" destId="{8676456A-26E5-4956-AFA4-B2C9C4C22561}" srcOrd="0" destOrd="0" presId="urn:microsoft.com/office/officeart/2005/8/layout/chevron2"/>
    <dgm:cxn modelId="{D56F2EE3-B963-43C6-B0A7-BA027F15DC14}" type="presParOf" srcId="{8676456A-26E5-4956-AFA4-B2C9C4C22561}" destId="{010E721B-4648-43ED-9307-31020972D51F}" srcOrd="0" destOrd="0" presId="urn:microsoft.com/office/officeart/2005/8/layout/chevron2"/>
    <dgm:cxn modelId="{27E29544-C756-4340-80EE-0DE0E9BA1193}" type="presParOf" srcId="{8676456A-26E5-4956-AFA4-B2C9C4C22561}" destId="{6E92830C-B9D0-4587-AD77-275AA0FD0405}" srcOrd="1" destOrd="0" presId="urn:microsoft.com/office/officeart/2005/8/layout/chevron2"/>
    <dgm:cxn modelId="{38955F9D-2ED7-41EB-B336-1E5126F3BC04}" type="presParOf" srcId="{0B90EDD4-BC0B-4250-B55A-6D56798317A6}" destId="{0E744118-D8DB-4D2C-A69C-CE9A0240A619}" srcOrd="1" destOrd="0" presId="urn:microsoft.com/office/officeart/2005/8/layout/chevron2"/>
    <dgm:cxn modelId="{0EAE9BBC-1EB8-4346-B798-E6D52B62365E}" type="presParOf" srcId="{0B90EDD4-BC0B-4250-B55A-6D56798317A6}" destId="{3828D0F9-3691-405B-8616-EAE60DE8F066}" srcOrd="2" destOrd="0" presId="urn:microsoft.com/office/officeart/2005/8/layout/chevron2"/>
    <dgm:cxn modelId="{DC8ABD19-68BA-48D7-BD75-6625D4967FB7}" type="presParOf" srcId="{3828D0F9-3691-405B-8616-EAE60DE8F066}" destId="{0A51DB0E-7626-4C2D-9ACE-BFD878EEB780}" srcOrd="0" destOrd="0" presId="urn:microsoft.com/office/officeart/2005/8/layout/chevron2"/>
    <dgm:cxn modelId="{BBF7FC2F-553B-4D38-ACA7-51A11CAF962E}" type="presParOf" srcId="{3828D0F9-3691-405B-8616-EAE60DE8F066}" destId="{CE4F5148-AEDD-41B3-8CDD-51C1199FA0FF}"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71F30-B958-4AF1-916E-D6A3936D8D00}" type="doc">
      <dgm:prSet loTypeId="urn:microsoft.com/office/officeart/2005/8/layout/hierarchy3" loCatId="list" qsTypeId="urn:microsoft.com/office/officeart/2005/8/quickstyle/simple2" qsCatId="simple" csTypeId="urn:microsoft.com/office/officeart/2005/8/colors/accent1_2" csCatId="accent1" phldr="1"/>
      <dgm:spPr/>
      <dgm:t>
        <a:bodyPr/>
        <a:lstStyle/>
        <a:p>
          <a:endParaRPr lang="en-US"/>
        </a:p>
      </dgm:t>
    </dgm:pt>
    <dgm:pt modelId="{1609805F-BD46-42BD-9F3A-E37BF38D458C}">
      <dgm:prSet phldrT="[Testo]" custT="1"/>
      <dgm:spPr>
        <a:solidFill>
          <a:srgbClr val="939393"/>
        </a:solidFill>
      </dgm:spPr>
      <dgm:t>
        <a:bodyPr/>
        <a:lstStyle/>
        <a:p>
          <a:r>
            <a:rPr lang="en-US" sz="1600" b="1" noProof="0">
              <a:solidFill>
                <a:schemeClr val="tx1"/>
              </a:solidFill>
              <a:latin typeface="Calibri" panose="020F0502020204030204" pitchFamily="34" charset="0"/>
              <a:cs typeface="Calibri" panose="020F0502020204030204" pitchFamily="34" charset="0"/>
            </a:rPr>
            <a:t>Theme 1: Challenges and gaps in current burnout assessment tools</a:t>
          </a:r>
        </a:p>
      </dgm:t>
    </dgm:pt>
    <dgm:pt modelId="{A40B75D7-C7C4-42E3-B06B-2D47D8F9B4E5}" type="parTrans" cxnId="{3801F317-E43A-4BD5-B7E7-CEC242563510}">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A89C889F-3FB5-4967-BBD3-F6DBAC558904}" type="sibTrans" cxnId="{3801F317-E43A-4BD5-B7E7-CEC242563510}">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63071F0-3AA9-4102-8FAF-B12777BA1A33}">
      <dgm:prSet phldrT="[Testo]" custT="1"/>
      <dgm:spPr>
        <a:ln>
          <a:solidFill>
            <a:srgbClr val="939393"/>
          </a:solidFill>
        </a:ln>
      </dgm:spPr>
      <dgm:t>
        <a:bodyPr/>
        <a:lstStyle/>
        <a:p>
          <a:pPr>
            <a:buFont typeface="Arial" panose="020B0604020202020204" pitchFamily="34" charset="0"/>
            <a:buChar char="•"/>
          </a:pPr>
          <a:r>
            <a:rPr lang="en-US" sz="1600" b="0" noProof="0">
              <a:solidFill>
                <a:schemeClr val="tx1"/>
              </a:solidFill>
              <a:latin typeface="Calibri" panose="020F0502020204030204" pitchFamily="34" charset="0"/>
              <a:cs typeface="Calibri" panose="020F0502020204030204" pitchFamily="34" charset="0"/>
            </a:rPr>
            <a:t>Sub-theme 1.1: Lack of Accuracy</a:t>
          </a:r>
        </a:p>
      </dgm:t>
    </dgm:pt>
    <dgm:pt modelId="{EA2DAEC6-6742-4C28-B203-B969D67B874F}" type="parTrans" cxnId="{A227B39D-E9D4-4EF6-9BEA-95A0C9A41D21}">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6FC2BA0-14EB-45D0-94A3-EF30B1ABC93E}" type="sibTrans" cxnId="{A227B39D-E9D4-4EF6-9BEA-95A0C9A41D2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97BE0BA-1FAC-41FC-8FA9-C214B5BACA09}">
      <dgm:prSet phldrT="[Testo]" custT="1"/>
      <dgm:spPr>
        <a:ln>
          <a:solidFill>
            <a:srgbClr val="939393"/>
          </a:solidFill>
        </a:ln>
      </dgm:spPr>
      <dgm:t>
        <a:bodyPr/>
        <a:lstStyle/>
        <a:p>
          <a:pPr>
            <a:buFont typeface="Arial" panose="020B0604020202020204" pitchFamily="34" charset="0"/>
            <a:buChar char="•"/>
          </a:pPr>
          <a:r>
            <a:rPr lang="en-US" sz="1600" b="0" noProof="0">
              <a:solidFill>
                <a:schemeClr val="tx1"/>
              </a:solidFill>
              <a:latin typeface="Calibri" panose="020F0502020204030204" pitchFamily="34" charset="0"/>
              <a:cs typeface="Calibri" panose="020F0502020204030204" pitchFamily="34" charset="0"/>
            </a:rPr>
            <a:t>Sub-theme 1.2: Multilevel and Systemic Assessment Needs</a:t>
          </a:r>
        </a:p>
      </dgm:t>
    </dgm:pt>
    <dgm:pt modelId="{A5D1F8BD-58E0-4E29-A87B-8352973612B1}" type="parTrans" cxnId="{DA77E1B6-0D77-4115-8298-F0BB63716D71}">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2323A5A-59B5-4345-9BC9-AF4904C34403}" type="sibTrans" cxnId="{DA77E1B6-0D77-4115-8298-F0BB63716D7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A3952702-55C6-4B03-9FE7-EE16E6A9F236}">
      <dgm:prSet phldrT="[Testo]" custT="1"/>
      <dgm:spPr>
        <a:solidFill>
          <a:srgbClr val="939393"/>
        </a:solidFill>
      </dgm:spPr>
      <dgm:t>
        <a:bodyPr/>
        <a:lstStyle/>
        <a:p>
          <a:r>
            <a:rPr lang="en-US" sz="1600" b="1" noProof="0">
              <a:solidFill>
                <a:schemeClr val="tx1"/>
              </a:solidFill>
              <a:latin typeface="Calibri" panose="020F0502020204030204" pitchFamily="34" charset="0"/>
              <a:cs typeface="Calibri" panose="020F0502020204030204" pitchFamily="34" charset="0"/>
            </a:rPr>
            <a:t>Theme 2: Physiological and Vocal Biomarkers in Burnout Detection</a:t>
          </a:r>
        </a:p>
      </dgm:t>
    </dgm:pt>
    <dgm:pt modelId="{8AEFC135-3C9E-4851-AE4C-E7B2654ECABF}" type="parTrans" cxnId="{FDAB084D-121D-41CC-B836-D46D902DCDC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67501753-3518-4742-AF47-9164318FEDCE}" type="sibTrans" cxnId="{FDAB084D-121D-41CC-B836-D46D902DCDC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FD33748-515E-4EF1-8138-8CBF98B3EBD6}">
      <dgm:prSet phldrT="[Testo]" custT="1"/>
      <dgm:spPr>
        <a:ln>
          <a:solidFill>
            <a:srgbClr val="939393"/>
          </a:solidFill>
        </a:ln>
      </dgm:spPr>
      <dgm:t>
        <a:bodyPr/>
        <a:lstStyle/>
        <a:p>
          <a:pPr>
            <a:buFont typeface="Arial" panose="020B0604020202020204" pitchFamily="34" charset="0"/>
            <a:buChar char="•"/>
          </a:pPr>
          <a:r>
            <a:rPr lang="en-US" sz="1600" b="0" noProof="0">
              <a:solidFill>
                <a:schemeClr val="tx1"/>
              </a:solidFill>
              <a:latin typeface="Calibri" panose="020F0502020204030204" pitchFamily="34" charset="0"/>
              <a:cs typeface="Calibri" panose="020F0502020204030204" pitchFamily="34" charset="0"/>
            </a:rPr>
            <a:t>Sub-theme 2.1: Physiological Indicators Mirroring Chronic Stress</a:t>
          </a:r>
        </a:p>
      </dgm:t>
    </dgm:pt>
    <dgm:pt modelId="{393778A8-7266-4939-85F3-2B1EB5B33374}" type="parTrans" cxnId="{21B2C0E4-CCE4-4030-B7E2-46A78FDD4194}">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FC8D5F0-923A-4EB0-BF32-519E513BCF4F}" type="sibTrans" cxnId="{21B2C0E4-CCE4-4030-B7E2-46A78FDD4194}">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5153927-A3CB-43BF-95A4-C4D9593293D1}">
      <dgm:prSet phldrT="[Testo]" custT="1"/>
      <dgm:spPr>
        <a:ln>
          <a:solidFill>
            <a:srgbClr val="939393"/>
          </a:solidFill>
        </a:ln>
      </dgm:spPr>
      <dgm:t>
        <a:bodyPr/>
        <a:lstStyle/>
        <a:p>
          <a:r>
            <a:rPr lang="en-US" sz="1600" b="0" kern="1200" noProof="0">
              <a:solidFill>
                <a:schemeClr val="tx1"/>
              </a:solidFill>
              <a:latin typeface="Calibri" panose="020F0502020204030204" pitchFamily="34" charset="0"/>
              <a:cs typeface="Calibri" panose="020F0502020204030204" pitchFamily="34" charset="0"/>
            </a:rPr>
            <a:t>Sub-theme 2.2: Vocal Markers Reflecting Emotional and Cognitive States</a:t>
          </a:r>
          <a:endParaRPr lang="en-US" sz="1600" b="0" kern="1200" spc="0" noProof="0">
            <a:solidFill>
              <a:schemeClr val="tx1"/>
            </a:solidFill>
            <a:latin typeface="Calibri" panose="020F0502020204030204" pitchFamily="34" charset="0"/>
            <a:ea typeface="+mn-ea"/>
            <a:cs typeface="Calibri" panose="020F0502020204030204" pitchFamily="34" charset="0"/>
          </a:endParaRPr>
        </a:p>
      </dgm:t>
    </dgm:pt>
    <dgm:pt modelId="{CA9E46C1-DD45-4EBC-B5BD-AE6567A8EFC8}" type="parTrans" cxnId="{E92326E9-AD5B-4D7F-8FAA-2125A8B2853D}">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0768F781-4F00-42F3-864A-11EBC5DB8397}" type="sibTrans" cxnId="{E92326E9-AD5B-4D7F-8FAA-2125A8B2853D}">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8746764-F6D8-4520-AB0B-E3612F543043}">
      <dgm:prSet phldrT="[Testo]" custT="1"/>
      <dgm:spPr>
        <a:solidFill>
          <a:srgbClr val="939393"/>
        </a:solidFill>
      </dgm:spPr>
      <dgm:t>
        <a:bodyPr/>
        <a:lstStyle/>
        <a:p>
          <a:r>
            <a:rPr lang="en-US" sz="1600" b="1" noProof="0">
              <a:solidFill>
                <a:schemeClr val="tx1"/>
              </a:solidFill>
              <a:latin typeface="Calibri" panose="020F0502020204030204" pitchFamily="34" charset="0"/>
              <a:cs typeface="Calibri" panose="020F0502020204030204" pitchFamily="34" charset="0"/>
            </a:rPr>
            <a:t>Theme 3: Multimodal Behavioral and Contextual Factors in Burnout Assessment</a:t>
          </a:r>
        </a:p>
      </dgm:t>
    </dgm:pt>
    <dgm:pt modelId="{8ACA267C-1216-4BC6-9F03-27539B59DDE3}" type="parTrans" cxnId="{BA8EF4DB-E284-4898-B7E9-1A10F317E96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E53E139-DD72-457E-98EA-A86E730F5D42}" type="sibTrans" cxnId="{BA8EF4DB-E284-4898-B7E9-1A10F317E961}">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68CF19A7-9D0B-4EA3-8F49-AB45B8E56903}">
      <dgm:prSet phldrT="[Testo]" custT="1"/>
      <dgm:spPr>
        <a:ln>
          <a:solidFill>
            <a:srgbClr val="939393"/>
          </a:solidFill>
        </a:ln>
      </dgm:spPr>
      <dgm:t>
        <a:bodyPr/>
        <a:lstStyle/>
        <a:p>
          <a:pPr>
            <a:buFont typeface="Arial" panose="020B0604020202020204" pitchFamily="34" charset="0"/>
            <a:buChar char="•"/>
          </a:pPr>
          <a:r>
            <a:rPr lang="en-US" sz="1600" b="0" noProof="0">
              <a:solidFill>
                <a:schemeClr val="tx1"/>
              </a:solidFill>
              <a:latin typeface="Calibri" panose="020F0502020204030204" pitchFamily="34" charset="0"/>
              <a:cs typeface="Calibri" panose="020F0502020204030204" pitchFamily="34" charset="0"/>
            </a:rPr>
            <a:t>Sub-theme 3.2: Emotional Content of Language</a:t>
          </a:r>
        </a:p>
      </dgm:t>
    </dgm:pt>
    <dgm:pt modelId="{6ED2B005-C0E2-4690-A9E2-F8186CAB09B1}" type="parTrans" cxnId="{50A2692B-C489-4F71-B682-97E0783A6EE5}">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25F081F-E968-40C0-AC23-5D98493F0825}" type="sibTrans" cxnId="{50A2692B-C489-4F71-B682-97E0783A6EE5}">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F2745385-608E-45FA-97AC-963FA66073E8}">
      <dgm:prSet custT="1"/>
      <dgm:spPr>
        <a:ln>
          <a:solidFill>
            <a:srgbClr val="939393"/>
          </a:solidFill>
        </a:ln>
      </dgm:spPr>
      <dgm:t>
        <a:bodyPr/>
        <a:lstStyle/>
        <a:p>
          <a:pPr marL="0" lvl="0" indent="0" algn="ctr" defTabSz="4445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2.3: Eye-Tracking and Cognitive Load Indicators</a:t>
          </a:r>
          <a:endParaRPr lang="en-US" sz="1600" b="0" kern="1200" spc="0" noProof="0">
            <a:solidFill>
              <a:schemeClr val="tx1"/>
            </a:solidFill>
            <a:latin typeface="Calibri" panose="020F0502020204030204" pitchFamily="34" charset="0"/>
            <a:ea typeface="+mn-ea"/>
            <a:cs typeface="Calibri" panose="020F0502020204030204" pitchFamily="34" charset="0"/>
          </a:endParaRPr>
        </a:p>
      </dgm:t>
    </dgm:pt>
    <dgm:pt modelId="{CEEA975E-C01B-466A-AB25-CCA558C4EE8A}" type="parTrans" cxnId="{957BE17B-AFAB-4E5B-BF1E-ADFA39A89BAF}">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5374ADEC-AF7E-41F9-B221-872FBB114A5C}" type="sibTrans" cxnId="{957BE17B-AFAB-4E5B-BF1E-ADFA39A89BAF}">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3B29A36-0ED8-4F3E-A9CB-0E9BBBA53C37}">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3.1: Non-Verbal Communication Patterns</a:t>
          </a:r>
          <a:endParaRPr lang="en-US" sz="1600" b="0" spc="0" noProof="0">
            <a:solidFill>
              <a:schemeClr val="tx1"/>
            </a:solidFill>
            <a:latin typeface="Calibri" panose="020F0502020204030204" pitchFamily="34" charset="0"/>
            <a:cs typeface="Calibri" panose="020F0502020204030204" pitchFamily="34" charset="0"/>
          </a:endParaRPr>
        </a:p>
      </dgm:t>
    </dgm:pt>
    <dgm:pt modelId="{CB29C0FA-70EB-48F5-8C5D-5AB1784C6EF2}" type="parTrans" cxnId="{8B368FC6-79F2-4507-943D-82977D57A827}">
      <dgm:prSet/>
      <dgm:spPr>
        <a:solidFill>
          <a:schemeClr val="tx1"/>
        </a:solidFill>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58F4D4D-951B-4EA0-868D-4BE18CFECCD3}" type="sibTrans" cxnId="{8B368FC6-79F2-4507-943D-82977D57A827}">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20D92BFB-8178-4DE9-9DCC-DB04C64E1CCE}">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3.3: Indicators of Cognitive Load and Monitoring Tools</a:t>
          </a:r>
          <a:endParaRPr lang="en-US" sz="1600" b="0" spc="0" noProof="0">
            <a:solidFill>
              <a:schemeClr val="tx1"/>
            </a:solidFill>
            <a:latin typeface="Calibri" panose="020F0502020204030204" pitchFamily="34" charset="0"/>
            <a:cs typeface="Calibri" panose="020F0502020204030204" pitchFamily="34" charset="0"/>
          </a:endParaRPr>
        </a:p>
      </dgm:t>
    </dgm:pt>
    <dgm:pt modelId="{73057747-576F-4885-87B6-CC794EBC6B58}" type="parTrans" cxnId="{7A5CDD9B-C123-435D-831D-673E87739306}">
      <dgm:prSet/>
      <dgm:spPr>
        <a:solidFill>
          <a:schemeClr val="tx1"/>
        </a:solidFill>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8DAD0349-B619-4A0C-82F2-DB7ED7F29874}" type="sibTrans" cxnId="{7A5CDD9B-C123-435D-831D-673E8773930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0ABF6D47-7BF2-4724-AEDF-BF85D5561A49}">
      <dgm:prSet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1.3: Innovative Diagnostic Approaches</a:t>
          </a:r>
        </a:p>
      </dgm:t>
    </dgm:pt>
    <dgm:pt modelId="{064D6F89-1309-4763-82DE-2AE0FA2D22B0}" type="parTrans" cxnId="{499152AE-FFB1-4C2C-8796-84D3957E845E}">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7F905769-9718-405A-BABF-4992B615EB83}" type="sibTrans" cxnId="{499152AE-FFB1-4C2C-8796-84D3957E845E}">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899840EB-9765-4249-AEDC-35DD587C2CCA}">
      <dgm:prSet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1.4: Clinical and Psychophysiological Evaluation</a:t>
          </a:r>
        </a:p>
      </dgm:t>
    </dgm:pt>
    <dgm:pt modelId="{95E25FD1-11CE-4AC0-8595-1D4CC8A88E17}" type="parTrans" cxnId="{C495140D-1914-449E-A81D-ECEF26384C46}">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C1ACEA5D-11A4-4341-89ED-A8F9053F34B0}" type="sibTrans" cxnId="{C495140D-1914-449E-A81D-ECEF26384C46}">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454FA868-A6C2-4C45-935A-238D8F4F918D}">
      <dgm:prSet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1.5: Monitoring Before and After Onset</a:t>
          </a:r>
        </a:p>
      </dgm:t>
    </dgm:pt>
    <dgm:pt modelId="{B5AE3368-CBFD-471C-8645-8928FBF30E62}" type="parTrans" cxnId="{730C5516-D84F-46A5-8625-F06497901B2D}">
      <dgm:prSet/>
      <dgm:spPr>
        <a:ln>
          <a:solidFill>
            <a:srgbClr val="939393"/>
          </a:solidFill>
        </a:ln>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54C1D7E1-9A65-45A7-9047-52FBFB71EC1C}" type="sibTrans" cxnId="{730C5516-D84F-46A5-8625-F06497901B2D}">
      <dgm:prSet/>
      <dgm:spPr/>
      <dgm:t>
        <a:bodyPr/>
        <a:lstStyle/>
        <a:p>
          <a:endParaRPr lang="en-US" sz="1600" b="0">
            <a:solidFill>
              <a:schemeClr val="tx1"/>
            </a:solidFill>
            <a:latin typeface="Calibri" panose="020F0502020204030204" pitchFamily="34" charset="0"/>
            <a:cs typeface="Calibri" panose="020F0502020204030204" pitchFamily="34" charset="0"/>
          </a:endParaRPr>
        </a:p>
      </dgm:t>
    </dgm:pt>
    <dgm:pt modelId="{3399375D-3BA5-435E-A859-AD2D8E71298E}" type="pres">
      <dgm:prSet presAssocID="{6D671F30-B958-4AF1-916E-D6A3936D8D00}" presName="diagram" presStyleCnt="0">
        <dgm:presLayoutVars>
          <dgm:chPref val="1"/>
          <dgm:dir/>
          <dgm:animOne val="branch"/>
          <dgm:animLvl val="lvl"/>
          <dgm:resizeHandles/>
        </dgm:presLayoutVars>
      </dgm:prSet>
      <dgm:spPr/>
    </dgm:pt>
    <dgm:pt modelId="{94447D4D-2809-44D4-9DED-045B5E4D5D98}" type="pres">
      <dgm:prSet presAssocID="{1609805F-BD46-42BD-9F3A-E37BF38D458C}" presName="root" presStyleCnt="0"/>
      <dgm:spPr/>
    </dgm:pt>
    <dgm:pt modelId="{25B5FB05-B6F9-41F7-A9A2-EFB23DF7D63D}" type="pres">
      <dgm:prSet presAssocID="{1609805F-BD46-42BD-9F3A-E37BF38D458C}" presName="rootComposite" presStyleCnt="0"/>
      <dgm:spPr/>
    </dgm:pt>
    <dgm:pt modelId="{FCE875FA-3ACF-4ED6-8651-EA50B4F8A0EB}" type="pres">
      <dgm:prSet presAssocID="{1609805F-BD46-42BD-9F3A-E37BF38D458C}" presName="rootText" presStyleLbl="node1" presStyleIdx="0" presStyleCnt="3" custScaleX="272780" custScaleY="149384" custLinFactNeighborX="-1537" custLinFactNeighborY="-1244"/>
      <dgm:spPr/>
    </dgm:pt>
    <dgm:pt modelId="{8A032140-1D01-4581-BFCC-5382D98D0211}" type="pres">
      <dgm:prSet presAssocID="{1609805F-BD46-42BD-9F3A-E37BF38D458C}" presName="rootConnector" presStyleLbl="node1" presStyleIdx="0" presStyleCnt="3"/>
      <dgm:spPr/>
    </dgm:pt>
    <dgm:pt modelId="{1CF0CC28-097C-4774-8B00-473E1DDE9E95}" type="pres">
      <dgm:prSet presAssocID="{1609805F-BD46-42BD-9F3A-E37BF38D458C}" presName="childShape" presStyleCnt="0"/>
      <dgm:spPr/>
    </dgm:pt>
    <dgm:pt modelId="{6D92FBB6-5795-42A8-A59F-26BD113BDD5F}" type="pres">
      <dgm:prSet presAssocID="{EA2DAEC6-6742-4C28-B203-B969D67B874F}" presName="Name13" presStyleLbl="parChTrans1D2" presStyleIdx="0" presStyleCnt="11"/>
      <dgm:spPr/>
    </dgm:pt>
    <dgm:pt modelId="{D7CC212C-3C33-428B-A8B9-0763E863332A}" type="pres">
      <dgm:prSet presAssocID="{363071F0-3AA9-4102-8FAF-B12777BA1A33}" presName="childText" presStyleLbl="bgAcc1" presStyleIdx="0" presStyleCnt="11" custScaleX="228736" custScaleY="111372" custLinFactNeighborX="5349" custLinFactNeighborY="289">
        <dgm:presLayoutVars>
          <dgm:bulletEnabled val="1"/>
        </dgm:presLayoutVars>
      </dgm:prSet>
      <dgm:spPr/>
    </dgm:pt>
    <dgm:pt modelId="{FFF76C22-722E-44C7-96C8-7D5A71EE0368}" type="pres">
      <dgm:prSet presAssocID="{A5D1F8BD-58E0-4E29-A87B-8352973612B1}" presName="Name13" presStyleLbl="parChTrans1D2" presStyleIdx="1" presStyleCnt="11"/>
      <dgm:spPr/>
    </dgm:pt>
    <dgm:pt modelId="{D04BEFCF-AB4C-41B9-9D07-CB48DF43D545}" type="pres">
      <dgm:prSet presAssocID="{397BE0BA-1FAC-41FC-8FA9-C214B5BACA09}" presName="childText" presStyleLbl="bgAcc1" presStyleIdx="1" presStyleCnt="11" custScaleX="246837" custScaleY="140905" custLinFactNeighborX="5349" custLinFactNeighborY="289">
        <dgm:presLayoutVars>
          <dgm:bulletEnabled val="1"/>
        </dgm:presLayoutVars>
      </dgm:prSet>
      <dgm:spPr/>
    </dgm:pt>
    <dgm:pt modelId="{74F3B6E0-11A5-4B9E-8ED8-32A3D29897A1}" type="pres">
      <dgm:prSet presAssocID="{064D6F89-1309-4763-82DE-2AE0FA2D22B0}" presName="Name13" presStyleLbl="parChTrans1D2" presStyleIdx="2" presStyleCnt="11"/>
      <dgm:spPr/>
    </dgm:pt>
    <dgm:pt modelId="{AFA058A7-7E1A-469B-8842-AC9069A48610}" type="pres">
      <dgm:prSet presAssocID="{0ABF6D47-7BF2-4724-AEDF-BF85D5561A49}" presName="childText" presStyleLbl="bgAcc1" presStyleIdx="2" presStyleCnt="11" custScaleX="261812" custScaleY="120118" custLinFactNeighborX="5349" custLinFactNeighborY="289">
        <dgm:presLayoutVars>
          <dgm:bulletEnabled val="1"/>
        </dgm:presLayoutVars>
      </dgm:prSet>
      <dgm:spPr/>
    </dgm:pt>
    <dgm:pt modelId="{87728FCF-B429-4704-95D0-2C132A93F8AC}" type="pres">
      <dgm:prSet presAssocID="{95E25FD1-11CE-4AC0-8595-1D4CC8A88E17}" presName="Name13" presStyleLbl="parChTrans1D2" presStyleIdx="3" presStyleCnt="11"/>
      <dgm:spPr/>
    </dgm:pt>
    <dgm:pt modelId="{DD984E80-F0BB-4414-B2F2-1F17D00BA5D0}" type="pres">
      <dgm:prSet presAssocID="{899840EB-9765-4249-AEDC-35DD587C2CCA}" presName="childText" presStyleLbl="bgAcc1" presStyleIdx="3" presStyleCnt="11" custScaleX="277597" custScaleY="115890" custLinFactNeighborX="5349" custLinFactNeighborY="289">
        <dgm:presLayoutVars>
          <dgm:bulletEnabled val="1"/>
        </dgm:presLayoutVars>
      </dgm:prSet>
      <dgm:spPr/>
    </dgm:pt>
    <dgm:pt modelId="{37176E6A-9789-42E5-A312-7F053C28270D}" type="pres">
      <dgm:prSet presAssocID="{B5AE3368-CBFD-471C-8645-8928FBF30E62}" presName="Name13" presStyleLbl="parChTrans1D2" presStyleIdx="4" presStyleCnt="11"/>
      <dgm:spPr/>
    </dgm:pt>
    <dgm:pt modelId="{91BBC367-A8E2-463C-8A56-924363D9437F}" type="pres">
      <dgm:prSet presAssocID="{454FA868-A6C2-4C45-935A-238D8F4F918D}" presName="childText" presStyleLbl="bgAcc1" presStyleIdx="4" presStyleCnt="11" custScaleX="293095" custScaleY="113993" custLinFactNeighborX="5349" custLinFactNeighborY="289">
        <dgm:presLayoutVars>
          <dgm:bulletEnabled val="1"/>
        </dgm:presLayoutVars>
      </dgm:prSet>
      <dgm:spPr/>
    </dgm:pt>
    <dgm:pt modelId="{40F476FC-6D94-47F0-B434-748486762428}" type="pres">
      <dgm:prSet presAssocID="{A3952702-55C6-4B03-9FE7-EE16E6A9F236}" presName="root" presStyleCnt="0"/>
      <dgm:spPr/>
    </dgm:pt>
    <dgm:pt modelId="{7EBF4915-543F-4107-8A34-BA49115C39DD}" type="pres">
      <dgm:prSet presAssocID="{A3952702-55C6-4B03-9FE7-EE16E6A9F236}" presName="rootComposite" presStyleCnt="0"/>
      <dgm:spPr/>
    </dgm:pt>
    <dgm:pt modelId="{7CA643A8-A88F-4203-9EF4-C9678D3296B2}" type="pres">
      <dgm:prSet presAssocID="{A3952702-55C6-4B03-9FE7-EE16E6A9F236}" presName="rootText" presStyleLbl="node1" presStyleIdx="1" presStyleCnt="3" custScaleX="272780" custScaleY="149384" custLinFactNeighborX="-3843" custLinFactNeighborY="-1244"/>
      <dgm:spPr/>
    </dgm:pt>
    <dgm:pt modelId="{F9867E18-8129-44EF-80BD-C2F5A115EBD5}" type="pres">
      <dgm:prSet presAssocID="{A3952702-55C6-4B03-9FE7-EE16E6A9F236}" presName="rootConnector" presStyleLbl="node1" presStyleIdx="1" presStyleCnt="3"/>
      <dgm:spPr/>
    </dgm:pt>
    <dgm:pt modelId="{19250FC6-8099-4E2D-A747-7EE6AF5089FB}" type="pres">
      <dgm:prSet presAssocID="{A3952702-55C6-4B03-9FE7-EE16E6A9F236}" presName="childShape" presStyleCnt="0"/>
      <dgm:spPr/>
    </dgm:pt>
    <dgm:pt modelId="{C2AF335B-B387-453D-9DB4-00AC708C0733}" type="pres">
      <dgm:prSet presAssocID="{393778A8-7266-4939-85F3-2B1EB5B33374}" presName="Name13" presStyleLbl="parChTrans1D2" presStyleIdx="5" presStyleCnt="11"/>
      <dgm:spPr/>
    </dgm:pt>
    <dgm:pt modelId="{101B2EA5-DF34-4CAD-A1E7-CE8DE0CCF98E}" type="pres">
      <dgm:prSet presAssocID="{3FD33748-515E-4EF1-8138-8CBF98B3EBD6}" presName="childText" presStyleLbl="bgAcc1" presStyleIdx="5" presStyleCnt="11" custScaleX="260290" custScaleY="111206" custLinFactNeighborX="5349" custLinFactNeighborY="4069">
        <dgm:presLayoutVars>
          <dgm:bulletEnabled val="1"/>
        </dgm:presLayoutVars>
      </dgm:prSet>
      <dgm:spPr/>
    </dgm:pt>
    <dgm:pt modelId="{1B9A6659-60F1-4804-B9BC-FEE4CD668F2B}" type="pres">
      <dgm:prSet presAssocID="{CA9E46C1-DD45-4EBC-B5BD-AE6567A8EFC8}" presName="Name13" presStyleLbl="parChTrans1D2" presStyleIdx="6" presStyleCnt="11"/>
      <dgm:spPr/>
    </dgm:pt>
    <dgm:pt modelId="{75BED25E-27EA-4C05-B1F5-614667B048F3}" type="pres">
      <dgm:prSet presAssocID="{25153927-A3CB-43BF-95A4-C4D9593293D1}" presName="childText" presStyleLbl="bgAcc1" presStyleIdx="6" presStyleCnt="11" custScaleX="273166" custScaleY="159966" custLinFactNeighborX="5349" custLinFactNeighborY="4069">
        <dgm:presLayoutVars>
          <dgm:bulletEnabled val="1"/>
        </dgm:presLayoutVars>
      </dgm:prSet>
      <dgm:spPr/>
    </dgm:pt>
    <dgm:pt modelId="{E5C966F4-F865-4382-94B6-03E4575808B5}" type="pres">
      <dgm:prSet presAssocID="{CEEA975E-C01B-466A-AB25-CCA558C4EE8A}" presName="Name13" presStyleLbl="parChTrans1D2" presStyleIdx="7" presStyleCnt="11"/>
      <dgm:spPr/>
    </dgm:pt>
    <dgm:pt modelId="{BE6AC08B-F501-493F-AB7C-F4B13157FB64}" type="pres">
      <dgm:prSet presAssocID="{F2745385-608E-45FA-97AC-963FA66073E8}" presName="childText" presStyleLbl="bgAcc1" presStyleIdx="7" presStyleCnt="11" custScaleX="274267" custScaleY="107124" custLinFactNeighborX="5349" custLinFactNeighborY="4069">
        <dgm:presLayoutVars>
          <dgm:bulletEnabled val="1"/>
        </dgm:presLayoutVars>
      </dgm:prSet>
      <dgm:spPr/>
    </dgm:pt>
    <dgm:pt modelId="{B7162E59-47DC-451C-A9FD-97EB6264FA4E}" type="pres">
      <dgm:prSet presAssocID="{78746764-F6D8-4520-AB0B-E3612F543043}" presName="root" presStyleCnt="0"/>
      <dgm:spPr/>
    </dgm:pt>
    <dgm:pt modelId="{0D70ED32-5EFF-403F-BDAC-97E62E7FBDBB}" type="pres">
      <dgm:prSet presAssocID="{78746764-F6D8-4520-AB0B-E3612F543043}" presName="rootComposite" presStyleCnt="0"/>
      <dgm:spPr/>
    </dgm:pt>
    <dgm:pt modelId="{E6EB1FE5-0EA3-4DDD-A09D-19554579EBEC}" type="pres">
      <dgm:prSet presAssocID="{78746764-F6D8-4520-AB0B-E3612F543043}" presName="rootText" presStyleLbl="node1" presStyleIdx="2" presStyleCnt="3" custScaleX="306533" custScaleY="152516" custLinFactNeighborX="-1033" custLinFactNeighborY="-1244"/>
      <dgm:spPr/>
    </dgm:pt>
    <dgm:pt modelId="{CD9B0997-87B5-4DA5-8775-7FF935557CBC}" type="pres">
      <dgm:prSet presAssocID="{78746764-F6D8-4520-AB0B-E3612F543043}" presName="rootConnector" presStyleLbl="node1" presStyleIdx="2" presStyleCnt="3"/>
      <dgm:spPr/>
    </dgm:pt>
    <dgm:pt modelId="{423DDEF1-AE5D-4504-A5C3-98C1F0664E10}" type="pres">
      <dgm:prSet presAssocID="{78746764-F6D8-4520-AB0B-E3612F543043}" presName="childShape" presStyleCnt="0"/>
      <dgm:spPr/>
    </dgm:pt>
    <dgm:pt modelId="{3197E80E-A33F-42C8-98B2-D2C2C1014F04}" type="pres">
      <dgm:prSet presAssocID="{CB29C0FA-70EB-48F5-8C5D-5AB1784C6EF2}" presName="Name13" presStyleLbl="parChTrans1D2" presStyleIdx="8" presStyleCnt="11"/>
      <dgm:spPr/>
    </dgm:pt>
    <dgm:pt modelId="{51398685-D06C-4A3E-9BC8-EEC255E22DAB}" type="pres">
      <dgm:prSet presAssocID="{23B29A36-0ED8-4F3E-A9CB-0E9BBBA53C37}" presName="childText" presStyleLbl="bgAcc1" presStyleIdx="8" presStyleCnt="11" custScaleX="288690" custScaleY="110962" custLinFactNeighborY="3780">
        <dgm:presLayoutVars>
          <dgm:bulletEnabled val="1"/>
        </dgm:presLayoutVars>
      </dgm:prSet>
      <dgm:spPr/>
    </dgm:pt>
    <dgm:pt modelId="{64E4AD53-8313-4E36-BEED-45C95391FD78}" type="pres">
      <dgm:prSet presAssocID="{6ED2B005-C0E2-4690-A9E2-F8186CAB09B1}" presName="Name13" presStyleLbl="parChTrans1D2" presStyleIdx="9" presStyleCnt="11"/>
      <dgm:spPr/>
    </dgm:pt>
    <dgm:pt modelId="{51C28524-D2EB-4769-AF28-27C1656CAC4F}" type="pres">
      <dgm:prSet presAssocID="{68CF19A7-9D0B-4EA3-8F49-AB45B8E56903}" presName="childText" presStyleLbl="bgAcc1" presStyleIdx="9" presStyleCnt="11" custScaleX="290510" custScaleY="116656" custLinFactNeighborY="3780">
        <dgm:presLayoutVars>
          <dgm:bulletEnabled val="1"/>
        </dgm:presLayoutVars>
      </dgm:prSet>
      <dgm:spPr/>
    </dgm:pt>
    <dgm:pt modelId="{6F88D6B3-F9DA-4B4B-BF8D-65CE53C52B96}" type="pres">
      <dgm:prSet presAssocID="{73057747-576F-4885-87B6-CC794EBC6B58}" presName="Name13" presStyleLbl="parChTrans1D2" presStyleIdx="10" presStyleCnt="11"/>
      <dgm:spPr/>
    </dgm:pt>
    <dgm:pt modelId="{FDA6363A-1478-480A-9D91-9470900AE564}" type="pres">
      <dgm:prSet presAssocID="{20D92BFB-8178-4DE9-9DCC-DB04C64E1CCE}" presName="childText" presStyleLbl="bgAcc1" presStyleIdx="10" presStyleCnt="11" custScaleX="297899" custScaleY="128994" custLinFactNeighborX="858" custLinFactNeighborY="3780">
        <dgm:presLayoutVars>
          <dgm:bulletEnabled val="1"/>
        </dgm:presLayoutVars>
      </dgm:prSet>
      <dgm:spPr/>
    </dgm:pt>
  </dgm:ptLst>
  <dgm:cxnLst>
    <dgm:cxn modelId="{CD5ED404-8AE2-4AA2-B368-D2A1FE43722D}" type="presOf" srcId="{EA2DAEC6-6742-4C28-B203-B969D67B874F}" destId="{6D92FBB6-5795-42A8-A59F-26BD113BDD5F}" srcOrd="0" destOrd="0" presId="urn:microsoft.com/office/officeart/2005/8/layout/hierarchy3"/>
    <dgm:cxn modelId="{A4BC4F07-9459-406C-B798-F877CF1AB768}" type="presOf" srcId="{899840EB-9765-4249-AEDC-35DD587C2CCA}" destId="{DD984E80-F0BB-4414-B2F2-1F17D00BA5D0}" srcOrd="0" destOrd="0" presId="urn:microsoft.com/office/officeart/2005/8/layout/hierarchy3"/>
    <dgm:cxn modelId="{C495140D-1914-449E-A81D-ECEF26384C46}" srcId="{1609805F-BD46-42BD-9F3A-E37BF38D458C}" destId="{899840EB-9765-4249-AEDC-35DD587C2CCA}" srcOrd="3" destOrd="0" parTransId="{95E25FD1-11CE-4AC0-8595-1D4CC8A88E17}" sibTransId="{C1ACEA5D-11A4-4341-89ED-A8F9053F34B0}"/>
    <dgm:cxn modelId="{3125CE0F-29F2-4CF5-831C-0D0F17A4E265}" type="presOf" srcId="{3FD33748-515E-4EF1-8138-8CBF98B3EBD6}" destId="{101B2EA5-DF34-4CAD-A1E7-CE8DE0CCF98E}" srcOrd="0" destOrd="0" presId="urn:microsoft.com/office/officeart/2005/8/layout/hierarchy3"/>
    <dgm:cxn modelId="{730C5516-D84F-46A5-8625-F06497901B2D}" srcId="{1609805F-BD46-42BD-9F3A-E37BF38D458C}" destId="{454FA868-A6C2-4C45-935A-238D8F4F918D}" srcOrd="4" destOrd="0" parTransId="{B5AE3368-CBFD-471C-8645-8928FBF30E62}" sibTransId="{54C1D7E1-9A65-45A7-9047-52FBFB71EC1C}"/>
    <dgm:cxn modelId="{3801F317-E43A-4BD5-B7E7-CEC242563510}" srcId="{6D671F30-B958-4AF1-916E-D6A3936D8D00}" destId="{1609805F-BD46-42BD-9F3A-E37BF38D458C}" srcOrd="0" destOrd="0" parTransId="{A40B75D7-C7C4-42E3-B06B-2D47D8F9B4E5}" sibTransId="{A89C889F-3FB5-4967-BBD3-F6DBAC558904}"/>
    <dgm:cxn modelId="{A33F601A-C417-4EA8-95CB-431BEFA20CB0}" type="presOf" srcId="{393778A8-7266-4939-85F3-2B1EB5B33374}" destId="{C2AF335B-B387-453D-9DB4-00AC708C0733}" srcOrd="0" destOrd="0" presId="urn:microsoft.com/office/officeart/2005/8/layout/hierarchy3"/>
    <dgm:cxn modelId="{BC7F641F-8AAA-4C66-B3DB-A9DAD0453A77}" type="presOf" srcId="{6D671F30-B958-4AF1-916E-D6A3936D8D00}" destId="{3399375D-3BA5-435E-A859-AD2D8E71298E}" srcOrd="0" destOrd="0" presId="urn:microsoft.com/office/officeart/2005/8/layout/hierarchy3"/>
    <dgm:cxn modelId="{71860021-01D9-4B32-9B36-299C0528A5DF}" type="presOf" srcId="{25153927-A3CB-43BF-95A4-C4D9593293D1}" destId="{75BED25E-27EA-4C05-B1F5-614667B048F3}" srcOrd="0" destOrd="0" presId="urn:microsoft.com/office/officeart/2005/8/layout/hierarchy3"/>
    <dgm:cxn modelId="{50A2692B-C489-4F71-B682-97E0783A6EE5}" srcId="{78746764-F6D8-4520-AB0B-E3612F543043}" destId="{68CF19A7-9D0B-4EA3-8F49-AB45B8E56903}" srcOrd="1" destOrd="0" parTransId="{6ED2B005-C0E2-4690-A9E2-F8186CAB09B1}" sibTransId="{325F081F-E968-40C0-AC23-5D98493F0825}"/>
    <dgm:cxn modelId="{CFD51234-692E-4BB7-B7A2-ECBCF8D44E0B}" type="presOf" srcId="{68CF19A7-9D0B-4EA3-8F49-AB45B8E56903}" destId="{51C28524-D2EB-4769-AF28-27C1656CAC4F}" srcOrd="0" destOrd="0" presId="urn:microsoft.com/office/officeart/2005/8/layout/hierarchy3"/>
    <dgm:cxn modelId="{B718A45C-8FF1-4B09-90AF-7E28E25872F3}" type="presOf" srcId="{6ED2B005-C0E2-4690-A9E2-F8186CAB09B1}" destId="{64E4AD53-8313-4E36-BEED-45C95391FD78}" srcOrd="0" destOrd="0" presId="urn:microsoft.com/office/officeart/2005/8/layout/hierarchy3"/>
    <dgm:cxn modelId="{15265344-D80F-4ECB-BE4F-F200C461E953}" type="presOf" srcId="{1609805F-BD46-42BD-9F3A-E37BF38D458C}" destId="{8A032140-1D01-4581-BFCC-5382D98D0211}" srcOrd="1" destOrd="0" presId="urn:microsoft.com/office/officeart/2005/8/layout/hierarchy3"/>
    <dgm:cxn modelId="{5601276A-340B-4105-B1EF-85F0C7873FF3}" type="presOf" srcId="{454FA868-A6C2-4C45-935A-238D8F4F918D}" destId="{91BBC367-A8E2-463C-8A56-924363D9437F}" srcOrd="0" destOrd="0" presId="urn:microsoft.com/office/officeart/2005/8/layout/hierarchy3"/>
    <dgm:cxn modelId="{6841A56C-FFB0-4879-A81C-E0B212E4EC44}" type="presOf" srcId="{73057747-576F-4885-87B6-CC794EBC6B58}" destId="{6F88D6B3-F9DA-4B4B-BF8D-65CE53C52B96}" srcOrd="0" destOrd="0" presId="urn:microsoft.com/office/officeart/2005/8/layout/hierarchy3"/>
    <dgm:cxn modelId="{FDAB084D-121D-41CC-B836-D46D902DCDC6}" srcId="{6D671F30-B958-4AF1-916E-D6A3936D8D00}" destId="{A3952702-55C6-4B03-9FE7-EE16E6A9F236}" srcOrd="1" destOrd="0" parTransId="{8AEFC135-3C9E-4851-AE4C-E7B2654ECABF}" sibTransId="{67501753-3518-4742-AF47-9164318FEDCE}"/>
    <dgm:cxn modelId="{54BC9751-41F3-4657-A0A3-1D777588C983}" type="presOf" srcId="{CEEA975E-C01B-466A-AB25-CCA558C4EE8A}" destId="{E5C966F4-F865-4382-94B6-03E4575808B5}" srcOrd="0" destOrd="0" presId="urn:microsoft.com/office/officeart/2005/8/layout/hierarchy3"/>
    <dgm:cxn modelId="{44E76378-A268-4B26-959B-0D82FDC76089}" type="presOf" srcId="{F2745385-608E-45FA-97AC-963FA66073E8}" destId="{BE6AC08B-F501-493F-AB7C-F4B13157FB64}" srcOrd="0" destOrd="0" presId="urn:microsoft.com/office/officeart/2005/8/layout/hierarchy3"/>
    <dgm:cxn modelId="{6E1A5B7A-EDA2-42CE-82BB-7DC4B7BE7932}" type="presOf" srcId="{78746764-F6D8-4520-AB0B-E3612F543043}" destId="{CD9B0997-87B5-4DA5-8775-7FF935557CBC}" srcOrd="1" destOrd="0" presId="urn:microsoft.com/office/officeart/2005/8/layout/hierarchy3"/>
    <dgm:cxn modelId="{957BE17B-AFAB-4E5B-BF1E-ADFA39A89BAF}" srcId="{A3952702-55C6-4B03-9FE7-EE16E6A9F236}" destId="{F2745385-608E-45FA-97AC-963FA66073E8}" srcOrd="2" destOrd="0" parTransId="{CEEA975E-C01B-466A-AB25-CCA558C4EE8A}" sibTransId="{5374ADEC-AF7E-41F9-B221-872FBB114A5C}"/>
    <dgm:cxn modelId="{ABBD3586-176C-4A38-862C-926CDFFFDDA8}" type="presOf" srcId="{363071F0-3AA9-4102-8FAF-B12777BA1A33}" destId="{D7CC212C-3C33-428B-A8B9-0763E863332A}" srcOrd="0" destOrd="0" presId="urn:microsoft.com/office/officeart/2005/8/layout/hierarchy3"/>
    <dgm:cxn modelId="{0B31758B-D3BC-42D4-9F68-1C847141B190}" type="presOf" srcId="{A5D1F8BD-58E0-4E29-A87B-8352973612B1}" destId="{FFF76C22-722E-44C7-96C8-7D5A71EE0368}" srcOrd="0" destOrd="0" presId="urn:microsoft.com/office/officeart/2005/8/layout/hierarchy3"/>
    <dgm:cxn modelId="{5171C998-7699-466D-B650-67C2E901A2D9}" type="presOf" srcId="{78746764-F6D8-4520-AB0B-E3612F543043}" destId="{E6EB1FE5-0EA3-4DDD-A09D-19554579EBEC}" srcOrd="0" destOrd="0" presId="urn:microsoft.com/office/officeart/2005/8/layout/hierarchy3"/>
    <dgm:cxn modelId="{7A5CDD9B-C123-435D-831D-673E87739306}" srcId="{78746764-F6D8-4520-AB0B-E3612F543043}" destId="{20D92BFB-8178-4DE9-9DCC-DB04C64E1CCE}" srcOrd="2" destOrd="0" parTransId="{73057747-576F-4885-87B6-CC794EBC6B58}" sibTransId="{8DAD0349-B619-4A0C-82F2-DB7ED7F29874}"/>
    <dgm:cxn modelId="{3DE20D9D-60B7-40C5-BAB1-2405BAA40DF9}" type="presOf" srcId="{064D6F89-1309-4763-82DE-2AE0FA2D22B0}" destId="{74F3B6E0-11A5-4B9E-8ED8-32A3D29897A1}" srcOrd="0" destOrd="0" presId="urn:microsoft.com/office/officeart/2005/8/layout/hierarchy3"/>
    <dgm:cxn modelId="{CBCB3E9D-7E92-45C9-8358-8C1A8A9ADF92}" type="presOf" srcId="{23B29A36-0ED8-4F3E-A9CB-0E9BBBA53C37}" destId="{51398685-D06C-4A3E-9BC8-EEC255E22DAB}" srcOrd="0" destOrd="0" presId="urn:microsoft.com/office/officeart/2005/8/layout/hierarchy3"/>
    <dgm:cxn modelId="{A227B39D-E9D4-4EF6-9BEA-95A0C9A41D21}" srcId="{1609805F-BD46-42BD-9F3A-E37BF38D458C}" destId="{363071F0-3AA9-4102-8FAF-B12777BA1A33}" srcOrd="0" destOrd="0" parTransId="{EA2DAEC6-6742-4C28-B203-B969D67B874F}" sibTransId="{46FC2BA0-14EB-45D0-94A3-EF30B1ABC93E}"/>
    <dgm:cxn modelId="{FD9B3DAE-5289-4EF2-81F4-E8BF233E2301}" type="presOf" srcId="{A3952702-55C6-4B03-9FE7-EE16E6A9F236}" destId="{7CA643A8-A88F-4203-9EF4-C9678D3296B2}" srcOrd="0" destOrd="0" presId="urn:microsoft.com/office/officeart/2005/8/layout/hierarchy3"/>
    <dgm:cxn modelId="{499152AE-FFB1-4C2C-8796-84D3957E845E}" srcId="{1609805F-BD46-42BD-9F3A-E37BF38D458C}" destId="{0ABF6D47-7BF2-4724-AEDF-BF85D5561A49}" srcOrd="2" destOrd="0" parTransId="{064D6F89-1309-4763-82DE-2AE0FA2D22B0}" sibTransId="{7F905769-9718-405A-BABF-4992B615EB83}"/>
    <dgm:cxn modelId="{587B2AB4-8024-48CB-8092-789DEA21B4AA}" type="presOf" srcId="{A3952702-55C6-4B03-9FE7-EE16E6A9F236}" destId="{F9867E18-8129-44EF-80BD-C2F5A115EBD5}" srcOrd="1" destOrd="0" presId="urn:microsoft.com/office/officeart/2005/8/layout/hierarchy3"/>
    <dgm:cxn modelId="{DA77E1B6-0D77-4115-8298-F0BB63716D71}" srcId="{1609805F-BD46-42BD-9F3A-E37BF38D458C}" destId="{397BE0BA-1FAC-41FC-8FA9-C214B5BACA09}" srcOrd="1" destOrd="0" parTransId="{A5D1F8BD-58E0-4E29-A87B-8352973612B1}" sibTransId="{42323A5A-59B5-4345-9BC9-AF4904C34403}"/>
    <dgm:cxn modelId="{8BF7D9C4-A347-4A61-ACF8-C981D452F65C}" type="presOf" srcId="{95E25FD1-11CE-4AC0-8595-1D4CC8A88E17}" destId="{87728FCF-B429-4704-95D0-2C132A93F8AC}" srcOrd="0" destOrd="0" presId="urn:microsoft.com/office/officeart/2005/8/layout/hierarchy3"/>
    <dgm:cxn modelId="{8B368FC6-79F2-4507-943D-82977D57A827}" srcId="{78746764-F6D8-4520-AB0B-E3612F543043}" destId="{23B29A36-0ED8-4F3E-A9CB-0E9BBBA53C37}" srcOrd="0" destOrd="0" parTransId="{CB29C0FA-70EB-48F5-8C5D-5AB1784C6EF2}" sibTransId="{C58F4D4D-951B-4EA0-868D-4BE18CFECCD3}"/>
    <dgm:cxn modelId="{AE1453D0-FA70-4410-9B56-3A2B109B354D}" type="presOf" srcId="{CA9E46C1-DD45-4EBC-B5BD-AE6567A8EFC8}" destId="{1B9A6659-60F1-4804-B9BC-FEE4CD668F2B}" srcOrd="0" destOrd="0" presId="urn:microsoft.com/office/officeart/2005/8/layout/hierarchy3"/>
    <dgm:cxn modelId="{85CDDCD1-8FAE-4383-97D5-8524FC8D33F9}" type="presOf" srcId="{B5AE3368-CBFD-471C-8645-8928FBF30E62}" destId="{37176E6A-9789-42E5-A312-7F053C28270D}" srcOrd="0" destOrd="0" presId="urn:microsoft.com/office/officeart/2005/8/layout/hierarchy3"/>
    <dgm:cxn modelId="{8FBD3AD3-78DE-44BA-A28F-7FE3CA86FFB2}" type="presOf" srcId="{CB29C0FA-70EB-48F5-8C5D-5AB1784C6EF2}" destId="{3197E80E-A33F-42C8-98B2-D2C2C1014F04}" srcOrd="0" destOrd="0" presId="urn:microsoft.com/office/officeart/2005/8/layout/hierarchy3"/>
    <dgm:cxn modelId="{BA8EF4DB-E284-4898-B7E9-1A10F317E961}" srcId="{6D671F30-B958-4AF1-916E-D6A3936D8D00}" destId="{78746764-F6D8-4520-AB0B-E3612F543043}" srcOrd="2" destOrd="0" parTransId="{8ACA267C-1216-4BC6-9F03-27539B59DDE3}" sibTransId="{CE53E139-DD72-457E-98EA-A86E730F5D42}"/>
    <dgm:cxn modelId="{21B2C0E4-CCE4-4030-B7E2-46A78FDD4194}" srcId="{A3952702-55C6-4B03-9FE7-EE16E6A9F236}" destId="{3FD33748-515E-4EF1-8138-8CBF98B3EBD6}" srcOrd="0" destOrd="0" parTransId="{393778A8-7266-4939-85F3-2B1EB5B33374}" sibTransId="{7FC8D5F0-923A-4EB0-BF32-519E513BCF4F}"/>
    <dgm:cxn modelId="{E92326E9-AD5B-4D7F-8FAA-2125A8B2853D}" srcId="{A3952702-55C6-4B03-9FE7-EE16E6A9F236}" destId="{25153927-A3CB-43BF-95A4-C4D9593293D1}" srcOrd="1" destOrd="0" parTransId="{CA9E46C1-DD45-4EBC-B5BD-AE6567A8EFC8}" sibTransId="{0768F781-4F00-42F3-864A-11EBC5DB8397}"/>
    <dgm:cxn modelId="{D831AEEB-8CEE-4440-A721-5C6AEE0EBA45}" type="presOf" srcId="{20D92BFB-8178-4DE9-9DCC-DB04C64E1CCE}" destId="{FDA6363A-1478-480A-9D91-9470900AE564}" srcOrd="0" destOrd="0" presId="urn:microsoft.com/office/officeart/2005/8/layout/hierarchy3"/>
    <dgm:cxn modelId="{76A22BEF-F804-4467-9B1E-A8673A9F3D55}" type="presOf" srcId="{1609805F-BD46-42BD-9F3A-E37BF38D458C}" destId="{FCE875FA-3ACF-4ED6-8651-EA50B4F8A0EB}" srcOrd="0" destOrd="0" presId="urn:microsoft.com/office/officeart/2005/8/layout/hierarchy3"/>
    <dgm:cxn modelId="{DE26F8F3-7CCB-4E34-AF19-CC9F2BF99762}" type="presOf" srcId="{0ABF6D47-7BF2-4724-AEDF-BF85D5561A49}" destId="{AFA058A7-7E1A-469B-8842-AC9069A48610}" srcOrd="0" destOrd="0" presId="urn:microsoft.com/office/officeart/2005/8/layout/hierarchy3"/>
    <dgm:cxn modelId="{DA730BF9-46E1-4BA9-98BC-273511B03345}" type="presOf" srcId="{397BE0BA-1FAC-41FC-8FA9-C214B5BACA09}" destId="{D04BEFCF-AB4C-41B9-9D07-CB48DF43D545}" srcOrd="0" destOrd="0" presId="urn:microsoft.com/office/officeart/2005/8/layout/hierarchy3"/>
    <dgm:cxn modelId="{33394B26-8DEA-417C-9444-55D72F6258D0}" type="presParOf" srcId="{3399375D-3BA5-435E-A859-AD2D8E71298E}" destId="{94447D4D-2809-44D4-9DED-045B5E4D5D98}" srcOrd="0" destOrd="0" presId="urn:microsoft.com/office/officeart/2005/8/layout/hierarchy3"/>
    <dgm:cxn modelId="{7F5C929F-6A67-4466-9691-2B9C7771FF2B}" type="presParOf" srcId="{94447D4D-2809-44D4-9DED-045B5E4D5D98}" destId="{25B5FB05-B6F9-41F7-A9A2-EFB23DF7D63D}" srcOrd="0" destOrd="0" presId="urn:microsoft.com/office/officeart/2005/8/layout/hierarchy3"/>
    <dgm:cxn modelId="{86088A9A-5164-4CB7-924E-D07A2FC9E814}" type="presParOf" srcId="{25B5FB05-B6F9-41F7-A9A2-EFB23DF7D63D}" destId="{FCE875FA-3ACF-4ED6-8651-EA50B4F8A0EB}" srcOrd="0" destOrd="0" presId="urn:microsoft.com/office/officeart/2005/8/layout/hierarchy3"/>
    <dgm:cxn modelId="{3BAB0329-2135-4EBB-8EAC-74E439668826}" type="presParOf" srcId="{25B5FB05-B6F9-41F7-A9A2-EFB23DF7D63D}" destId="{8A032140-1D01-4581-BFCC-5382D98D0211}" srcOrd="1" destOrd="0" presId="urn:microsoft.com/office/officeart/2005/8/layout/hierarchy3"/>
    <dgm:cxn modelId="{F4EEB1F4-2130-4DCE-AA1E-B6AEBBB619AC}" type="presParOf" srcId="{94447D4D-2809-44D4-9DED-045B5E4D5D98}" destId="{1CF0CC28-097C-4774-8B00-473E1DDE9E95}" srcOrd="1" destOrd="0" presId="urn:microsoft.com/office/officeart/2005/8/layout/hierarchy3"/>
    <dgm:cxn modelId="{BACFAA20-74AE-4F9C-A7D3-BC6B9BD86242}" type="presParOf" srcId="{1CF0CC28-097C-4774-8B00-473E1DDE9E95}" destId="{6D92FBB6-5795-42A8-A59F-26BD113BDD5F}" srcOrd="0" destOrd="0" presId="urn:microsoft.com/office/officeart/2005/8/layout/hierarchy3"/>
    <dgm:cxn modelId="{54D8BDAD-7618-403A-9FD0-53AA4B4506A7}" type="presParOf" srcId="{1CF0CC28-097C-4774-8B00-473E1DDE9E95}" destId="{D7CC212C-3C33-428B-A8B9-0763E863332A}" srcOrd="1" destOrd="0" presId="urn:microsoft.com/office/officeart/2005/8/layout/hierarchy3"/>
    <dgm:cxn modelId="{DE690757-A41A-41BE-8D53-E28B51DD07D6}" type="presParOf" srcId="{1CF0CC28-097C-4774-8B00-473E1DDE9E95}" destId="{FFF76C22-722E-44C7-96C8-7D5A71EE0368}" srcOrd="2" destOrd="0" presId="urn:microsoft.com/office/officeart/2005/8/layout/hierarchy3"/>
    <dgm:cxn modelId="{ADF736FB-4138-4EF9-B5FA-AB358811E13F}" type="presParOf" srcId="{1CF0CC28-097C-4774-8B00-473E1DDE9E95}" destId="{D04BEFCF-AB4C-41B9-9D07-CB48DF43D545}" srcOrd="3" destOrd="0" presId="urn:microsoft.com/office/officeart/2005/8/layout/hierarchy3"/>
    <dgm:cxn modelId="{B9DBAC2E-51AD-422C-88B2-C6C7FF3B561B}" type="presParOf" srcId="{1CF0CC28-097C-4774-8B00-473E1DDE9E95}" destId="{74F3B6E0-11A5-4B9E-8ED8-32A3D29897A1}" srcOrd="4" destOrd="0" presId="urn:microsoft.com/office/officeart/2005/8/layout/hierarchy3"/>
    <dgm:cxn modelId="{97A1FCD5-756C-40B7-A92F-947573C9E02A}" type="presParOf" srcId="{1CF0CC28-097C-4774-8B00-473E1DDE9E95}" destId="{AFA058A7-7E1A-469B-8842-AC9069A48610}" srcOrd="5" destOrd="0" presId="urn:microsoft.com/office/officeart/2005/8/layout/hierarchy3"/>
    <dgm:cxn modelId="{E893C85F-19D1-419A-A694-9B980A0766A6}" type="presParOf" srcId="{1CF0CC28-097C-4774-8B00-473E1DDE9E95}" destId="{87728FCF-B429-4704-95D0-2C132A93F8AC}" srcOrd="6" destOrd="0" presId="urn:microsoft.com/office/officeart/2005/8/layout/hierarchy3"/>
    <dgm:cxn modelId="{1FC3522E-E0A4-4DC7-9CA9-C5D0D52FF383}" type="presParOf" srcId="{1CF0CC28-097C-4774-8B00-473E1DDE9E95}" destId="{DD984E80-F0BB-4414-B2F2-1F17D00BA5D0}" srcOrd="7" destOrd="0" presId="urn:microsoft.com/office/officeart/2005/8/layout/hierarchy3"/>
    <dgm:cxn modelId="{14FA5B44-40D8-49A1-9955-1E72D8EEB283}" type="presParOf" srcId="{1CF0CC28-097C-4774-8B00-473E1DDE9E95}" destId="{37176E6A-9789-42E5-A312-7F053C28270D}" srcOrd="8" destOrd="0" presId="urn:microsoft.com/office/officeart/2005/8/layout/hierarchy3"/>
    <dgm:cxn modelId="{5C1E54EF-C007-4D89-88CB-FA05A0A3CDE7}" type="presParOf" srcId="{1CF0CC28-097C-4774-8B00-473E1DDE9E95}" destId="{91BBC367-A8E2-463C-8A56-924363D9437F}" srcOrd="9" destOrd="0" presId="urn:microsoft.com/office/officeart/2005/8/layout/hierarchy3"/>
    <dgm:cxn modelId="{1C8AF8E1-E7B4-4C49-AABC-A102E3BE5855}" type="presParOf" srcId="{3399375D-3BA5-435E-A859-AD2D8E71298E}" destId="{40F476FC-6D94-47F0-B434-748486762428}" srcOrd="1" destOrd="0" presId="urn:microsoft.com/office/officeart/2005/8/layout/hierarchy3"/>
    <dgm:cxn modelId="{96799455-84AF-4277-BA98-3FBA43F5DD19}" type="presParOf" srcId="{40F476FC-6D94-47F0-B434-748486762428}" destId="{7EBF4915-543F-4107-8A34-BA49115C39DD}" srcOrd="0" destOrd="0" presId="urn:microsoft.com/office/officeart/2005/8/layout/hierarchy3"/>
    <dgm:cxn modelId="{97441034-1F35-4CAC-934B-9E8DC08332BD}" type="presParOf" srcId="{7EBF4915-543F-4107-8A34-BA49115C39DD}" destId="{7CA643A8-A88F-4203-9EF4-C9678D3296B2}" srcOrd="0" destOrd="0" presId="urn:microsoft.com/office/officeart/2005/8/layout/hierarchy3"/>
    <dgm:cxn modelId="{60D946D1-7676-4AC1-AFF7-1137A9FB39DA}" type="presParOf" srcId="{7EBF4915-543F-4107-8A34-BA49115C39DD}" destId="{F9867E18-8129-44EF-80BD-C2F5A115EBD5}" srcOrd="1" destOrd="0" presId="urn:microsoft.com/office/officeart/2005/8/layout/hierarchy3"/>
    <dgm:cxn modelId="{18E69E21-9D80-4AA8-A196-64F0AF04324D}" type="presParOf" srcId="{40F476FC-6D94-47F0-B434-748486762428}" destId="{19250FC6-8099-4E2D-A747-7EE6AF5089FB}" srcOrd="1" destOrd="0" presId="urn:microsoft.com/office/officeart/2005/8/layout/hierarchy3"/>
    <dgm:cxn modelId="{71F57E0D-D4C8-4F76-8D3A-D3B8812D5581}" type="presParOf" srcId="{19250FC6-8099-4E2D-A747-7EE6AF5089FB}" destId="{C2AF335B-B387-453D-9DB4-00AC708C0733}" srcOrd="0" destOrd="0" presId="urn:microsoft.com/office/officeart/2005/8/layout/hierarchy3"/>
    <dgm:cxn modelId="{2DBA13F3-11C5-46FA-9096-8F74EC311DED}" type="presParOf" srcId="{19250FC6-8099-4E2D-A747-7EE6AF5089FB}" destId="{101B2EA5-DF34-4CAD-A1E7-CE8DE0CCF98E}" srcOrd="1" destOrd="0" presId="urn:microsoft.com/office/officeart/2005/8/layout/hierarchy3"/>
    <dgm:cxn modelId="{B20EA1E1-5888-4C67-9060-0D8B4F83D9EF}" type="presParOf" srcId="{19250FC6-8099-4E2D-A747-7EE6AF5089FB}" destId="{1B9A6659-60F1-4804-B9BC-FEE4CD668F2B}" srcOrd="2" destOrd="0" presId="urn:microsoft.com/office/officeart/2005/8/layout/hierarchy3"/>
    <dgm:cxn modelId="{4914CECA-C48A-4AF2-806A-CFA7371078DA}" type="presParOf" srcId="{19250FC6-8099-4E2D-A747-7EE6AF5089FB}" destId="{75BED25E-27EA-4C05-B1F5-614667B048F3}" srcOrd="3" destOrd="0" presId="urn:microsoft.com/office/officeart/2005/8/layout/hierarchy3"/>
    <dgm:cxn modelId="{CEDF8946-8304-491E-BE63-894D3F10362E}" type="presParOf" srcId="{19250FC6-8099-4E2D-A747-7EE6AF5089FB}" destId="{E5C966F4-F865-4382-94B6-03E4575808B5}" srcOrd="4" destOrd="0" presId="urn:microsoft.com/office/officeart/2005/8/layout/hierarchy3"/>
    <dgm:cxn modelId="{9EC332ED-81E7-4A9A-9633-2C041913BADC}" type="presParOf" srcId="{19250FC6-8099-4E2D-A747-7EE6AF5089FB}" destId="{BE6AC08B-F501-493F-AB7C-F4B13157FB64}" srcOrd="5" destOrd="0" presId="urn:microsoft.com/office/officeart/2005/8/layout/hierarchy3"/>
    <dgm:cxn modelId="{57CE5C94-EEAB-4FD0-A445-7585E179A68D}" type="presParOf" srcId="{3399375D-3BA5-435E-A859-AD2D8E71298E}" destId="{B7162E59-47DC-451C-A9FD-97EB6264FA4E}" srcOrd="2" destOrd="0" presId="urn:microsoft.com/office/officeart/2005/8/layout/hierarchy3"/>
    <dgm:cxn modelId="{3610035C-8889-479E-A342-1D3381D96BEC}" type="presParOf" srcId="{B7162E59-47DC-451C-A9FD-97EB6264FA4E}" destId="{0D70ED32-5EFF-403F-BDAC-97E62E7FBDBB}" srcOrd="0" destOrd="0" presId="urn:microsoft.com/office/officeart/2005/8/layout/hierarchy3"/>
    <dgm:cxn modelId="{E92939B4-B1D1-4E72-A874-EC4B5F55299B}" type="presParOf" srcId="{0D70ED32-5EFF-403F-BDAC-97E62E7FBDBB}" destId="{E6EB1FE5-0EA3-4DDD-A09D-19554579EBEC}" srcOrd="0" destOrd="0" presId="urn:microsoft.com/office/officeart/2005/8/layout/hierarchy3"/>
    <dgm:cxn modelId="{69FE19BC-5820-47CF-A467-0BD5836D25BF}" type="presParOf" srcId="{0D70ED32-5EFF-403F-BDAC-97E62E7FBDBB}" destId="{CD9B0997-87B5-4DA5-8775-7FF935557CBC}" srcOrd="1" destOrd="0" presId="urn:microsoft.com/office/officeart/2005/8/layout/hierarchy3"/>
    <dgm:cxn modelId="{D30AB341-E16E-4DB2-8720-F4D0108B13A9}" type="presParOf" srcId="{B7162E59-47DC-451C-A9FD-97EB6264FA4E}" destId="{423DDEF1-AE5D-4504-A5C3-98C1F0664E10}" srcOrd="1" destOrd="0" presId="urn:microsoft.com/office/officeart/2005/8/layout/hierarchy3"/>
    <dgm:cxn modelId="{F80E3FA9-B191-431A-B86F-C489EF9F9690}" type="presParOf" srcId="{423DDEF1-AE5D-4504-A5C3-98C1F0664E10}" destId="{3197E80E-A33F-42C8-98B2-D2C2C1014F04}" srcOrd="0" destOrd="0" presId="urn:microsoft.com/office/officeart/2005/8/layout/hierarchy3"/>
    <dgm:cxn modelId="{26B4411E-7DB3-47E7-931D-54ECD5C57C2F}" type="presParOf" srcId="{423DDEF1-AE5D-4504-A5C3-98C1F0664E10}" destId="{51398685-D06C-4A3E-9BC8-EEC255E22DAB}" srcOrd="1" destOrd="0" presId="urn:microsoft.com/office/officeart/2005/8/layout/hierarchy3"/>
    <dgm:cxn modelId="{68508CA6-1255-4EAE-AFC9-88367FA90E76}" type="presParOf" srcId="{423DDEF1-AE5D-4504-A5C3-98C1F0664E10}" destId="{64E4AD53-8313-4E36-BEED-45C95391FD78}" srcOrd="2" destOrd="0" presId="urn:microsoft.com/office/officeart/2005/8/layout/hierarchy3"/>
    <dgm:cxn modelId="{16D5CDB8-EC61-45DC-BE5B-79953A4F469F}" type="presParOf" srcId="{423DDEF1-AE5D-4504-A5C3-98C1F0664E10}" destId="{51C28524-D2EB-4769-AF28-27C1656CAC4F}" srcOrd="3" destOrd="0" presId="urn:microsoft.com/office/officeart/2005/8/layout/hierarchy3"/>
    <dgm:cxn modelId="{08344B85-53E5-42D7-8908-7986C31B805F}" type="presParOf" srcId="{423DDEF1-AE5D-4504-A5C3-98C1F0664E10}" destId="{6F88D6B3-F9DA-4B4B-BF8D-65CE53C52B96}" srcOrd="4" destOrd="0" presId="urn:microsoft.com/office/officeart/2005/8/layout/hierarchy3"/>
    <dgm:cxn modelId="{0E3BA56F-B254-4CB1-AA91-45535C44C826}" type="presParOf" srcId="{423DDEF1-AE5D-4504-A5C3-98C1F0664E10}" destId="{FDA6363A-1478-480A-9D91-9470900AE564}" srcOrd="5" destOrd="0" presId="urn:microsoft.com/office/officeart/2005/8/layout/hierarchy3"/>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F595C4-FE9D-41EA-970A-806746160463}" type="doc">
      <dgm:prSet loTypeId="urn:microsoft.com/office/officeart/2005/8/layout/hierarchy3" loCatId="list" qsTypeId="urn:microsoft.com/office/officeart/2005/8/quickstyle/simple1" qsCatId="simple" csTypeId="urn:microsoft.com/office/officeart/2005/8/colors/accent1_2" csCatId="accent1" phldr="1"/>
      <dgm:spPr/>
      <dgm:t>
        <a:bodyPr/>
        <a:lstStyle/>
        <a:p>
          <a:endParaRPr lang="en-US"/>
        </a:p>
      </dgm:t>
    </dgm:pt>
    <dgm:pt modelId="{4B70D3D7-6224-420A-BC58-360547769747}">
      <dgm:prSet phldrT="[Testo]" custT="1"/>
      <dgm:spPr>
        <a:solidFill>
          <a:srgbClr val="939393"/>
        </a:solidFill>
      </dgm:spPr>
      <dgm:t>
        <a:bodyPr/>
        <a:lstStyle/>
        <a:p>
          <a:pPr>
            <a:buNone/>
          </a:pPr>
          <a:r>
            <a:rPr lang="en-US" sz="1600" b="1" noProof="0">
              <a:solidFill>
                <a:schemeClr val="tx1"/>
              </a:solidFill>
              <a:latin typeface="Calibri" panose="020F0502020204030204" pitchFamily="34" charset="0"/>
              <a:cs typeface="Calibri" panose="020F0502020204030204" pitchFamily="34" charset="0"/>
            </a:rPr>
            <a:t>Theme 4: Multilevel Barriers to the assessment of Burnout </a:t>
          </a:r>
          <a:endParaRPr lang="en-US" sz="1600" noProof="0">
            <a:solidFill>
              <a:schemeClr val="tx1"/>
            </a:solidFill>
            <a:latin typeface="Calibri" panose="020F0502020204030204" pitchFamily="34" charset="0"/>
            <a:cs typeface="Calibri" panose="020F0502020204030204" pitchFamily="34" charset="0"/>
          </a:endParaRPr>
        </a:p>
      </dgm:t>
    </dgm:pt>
    <dgm:pt modelId="{9645E4ED-848D-45A5-A702-57C9DCDDC43B}" type="parTrans" cxnId="{04189826-09A7-4135-8070-E188EFF07A7C}">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029BBCA6-17CA-4CFD-A3DB-57902E003308}" type="sibTrans" cxnId="{04189826-09A7-4135-8070-E188EFF07A7C}">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3EB7A06-D5A5-4FB3-B9B0-B6C367E0839A}">
      <dgm:prSet phldrT="[Testo]"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4.2: Cognitive and Awareness Gaps</a:t>
          </a:r>
          <a:endParaRPr lang="en-US" sz="1600" noProof="0">
            <a:solidFill>
              <a:schemeClr val="tx1"/>
            </a:solidFill>
            <a:latin typeface="Calibri" panose="020F0502020204030204" pitchFamily="34" charset="0"/>
            <a:cs typeface="Calibri" panose="020F0502020204030204" pitchFamily="34" charset="0"/>
          </a:endParaRPr>
        </a:p>
      </dgm:t>
    </dgm:pt>
    <dgm:pt modelId="{B49EFA03-DEF4-4CBD-897A-F85772F9FEBE}" type="parTrans" cxnId="{82613C87-C78D-4864-A4D3-5ECE65260AB7}">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93901EA-6FAC-49EE-9E2F-5CA5F49A0501}" type="sibTrans" cxnId="{82613C87-C78D-4864-A4D3-5ECE65260AB7}">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4BF460D9-BF24-4036-B5B8-76F5749A7994}">
      <dgm:prSet phldrT="[Testo]"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4.3: Structural Limitations of the Healthcare System</a:t>
          </a:r>
          <a:endParaRPr lang="en-US" sz="1600" noProof="0">
            <a:solidFill>
              <a:schemeClr val="tx1"/>
            </a:solidFill>
            <a:latin typeface="Calibri" panose="020F0502020204030204" pitchFamily="34" charset="0"/>
            <a:cs typeface="Calibri" panose="020F0502020204030204" pitchFamily="34" charset="0"/>
          </a:endParaRPr>
        </a:p>
      </dgm:t>
    </dgm:pt>
    <dgm:pt modelId="{5304CD48-F5BD-4221-86FC-25584ECFB140}" type="parTrans" cxnId="{DE0C8E0A-D589-426E-8720-7B797FC29EEA}">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9758C7B-9910-4111-9CA4-77BEFBF8D91A}" type="sibTrans" cxnId="{DE0C8E0A-D589-426E-8720-7B797FC29EEA}">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425AD0F-824F-409A-997C-0B0AA02B2717}">
      <dgm:prSet phldrT="[Testo]" custT="1"/>
      <dgm:spPr>
        <a:solidFill>
          <a:srgbClr val="939393"/>
        </a:solidFill>
      </dgm:spPr>
      <dgm:t>
        <a:bodyPr/>
        <a:lstStyle/>
        <a:p>
          <a:pPr>
            <a:buNone/>
          </a:pPr>
          <a:r>
            <a:rPr lang="en-US" sz="1600" b="1" noProof="0">
              <a:solidFill>
                <a:schemeClr val="tx1"/>
              </a:solidFill>
              <a:latin typeface="Calibri" panose="020F0502020204030204" pitchFamily="34" charset="0"/>
              <a:cs typeface="Calibri" panose="020F0502020204030204" pitchFamily="34" charset="0"/>
            </a:rPr>
            <a:t>Theme 5: Organizational and Legal Responsibility in Burnout Assessment</a:t>
          </a:r>
          <a:endParaRPr lang="en-US" sz="1600" noProof="0">
            <a:solidFill>
              <a:schemeClr val="tx1"/>
            </a:solidFill>
            <a:latin typeface="Calibri" panose="020F0502020204030204" pitchFamily="34" charset="0"/>
            <a:cs typeface="Calibri" panose="020F0502020204030204" pitchFamily="34" charset="0"/>
          </a:endParaRPr>
        </a:p>
      </dgm:t>
    </dgm:pt>
    <dgm:pt modelId="{F62AECD7-4B07-4102-A784-6F7546113618}" type="parTrans" cxnId="{B3934FC3-C062-49DE-8388-02E103433DC3}">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31C92FE5-F7D3-48FF-A21B-D22B97A343D4}" type="sibTrans" cxnId="{B3934FC3-C062-49DE-8388-02E103433DC3}">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E2EFF01F-2A9D-4406-98B0-AB801BC46815}">
      <dgm:prSet phldrT="[Testo]"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5.1: Accountability of Organizational Systems</a:t>
          </a:r>
          <a:endParaRPr lang="en-US" sz="1600" noProof="0">
            <a:solidFill>
              <a:schemeClr val="tx1"/>
            </a:solidFill>
            <a:latin typeface="Calibri" panose="020F0502020204030204" pitchFamily="34" charset="0"/>
            <a:cs typeface="Calibri" panose="020F0502020204030204" pitchFamily="34" charset="0"/>
          </a:endParaRPr>
        </a:p>
      </dgm:t>
    </dgm:pt>
    <dgm:pt modelId="{D97A9CDF-C033-4C4C-A785-94830D0283B6}" type="parTrans" cxnId="{5C8A448F-1B26-4764-B94A-720AEFFAF358}">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A7A5D395-BEAE-4452-AB0E-A50C9B1C0C5E}" type="sibTrans" cxnId="{5C8A448F-1B26-4764-B94A-720AEFFAF358}">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5D769AF2-0BD5-4DB9-AF16-E7FDA8EBD417}">
      <dgm:prSet phldrT="[Testo]"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5.2: Legal Mandates for Psychosocial Risk Evaluation</a:t>
          </a:r>
          <a:endParaRPr lang="en-US" sz="1600" noProof="0">
            <a:solidFill>
              <a:schemeClr val="tx1"/>
            </a:solidFill>
            <a:latin typeface="Calibri" panose="020F0502020204030204" pitchFamily="34" charset="0"/>
            <a:cs typeface="Calibri" panose="020F0502020204030204" pitchFamily="34" charset="0"/>
          </a:endParaRPr>
        </a:p>
      </dgm:t>
    </dgm:pt>
    <dgm:pt modelId="{0508F332-40E8-4CEE-898D-FBD0B144A88F}" type="parTrans" cxnId="{4B5923A2-4A40-4B40-A3CB-87235D7CBAF5}">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6C621711-0551-4470-9BE1-D719B88BE8AB}" type="sibTrans" cxnId="{4B5923A2-4A40-4B40-A3CB-87235D7CBAF5}">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8509B52-7943-4E36-9F50-4C6527C0729B}">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4.4: Burnout's Position in Clinical Practice</a:t>
          </a:r>
        </a:p>
      </dgm:t>
    </dgm:pt>
    <dgm:pt modelId="{785AB5AC-957C-4D6B-94B0-07047179931D}" type="parTrans" cxnId="{7F3E02CE-C511-46D9-831C-1F6203E77861}">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F5039A7E-D3E3-4C70-8565-4F553C144F99}" type="sibTrans" cxnId="{7F3E02CE-C511-46D9-831C-1F6203E77861}">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3369379F-0D5A-4F90-8088-C1B3B486A1A2}">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4.5: Medical System's Role and Responsibility</a:t>
          </a:r>
        </a:p>
      </dgm:t>
    </dgm:pt>
    <dgm:pt modelId="{FD3222D7-952E-4E06-B867-18160BD92AF5}" type="parTrans" cxnId="{8E471197-CCF6-4A53-A1F7-54C144B5F334}">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93B9A4B0-E1FB-436B-834E-7F5162897EAE}" type="sibTrans" cxnId="{8E471197-CCF6-4A53-A1F7-54C144B5F334}">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F2734A4-26F5-41FC-BE55-F8A67459DBBB}">
      <dgm:prSet custT="1"/>
      <dgm:spPr>
        <a:ln>
          <a:solidFill>
            <a:srgbClr val="939393"/>
          </a:solidFill>
        </a:ln>
      </dgm:spPr>
      <dgm:t>
        <a:bodyPr/>
        <a:lstStyle/>
        <a:p>
          <a:pPr>
            <a:buNone/>
          </a:pPr>
          <a:r>
            <a:rPr lang="en-US" sz="1600" b="0" noProof="0">
              <a:solidFill>
                <a:schemeClr val="tx1"/>
              </a:solidFill>
              <a:latin typeface="Calibri" panose="020F0502020204030204" pitchFamily="34" charset="0"/>
              <a:cs typeface="Calibri" panose="020F0502020204030204" pitchFamily="34" charset="0"/>
            </a:rPr>
            <a:t>Sub-theme 5.3: Financial Implications of Wearable Technology</a:t>
          </a:r>
          <a:endParaRPr lang="en-US" sz="1600" noProof="0">
            <a:solidFill>
              <a:schemeClr val="tx1"/>
            </a:solidFill>
            <a:latin typeface="Calibri" panose="020F0502020204030204" pitchFamily="34" charset="0"/>
            <a:cs typeface="Calibri" panose="020F0502020204030204" pitchFamily="34" charset="0"/>
          </a:endParaRPr>
        </a:p>
      </dgm:t>
    </dgm:pt>
    <dgm:pt modelId="{7E429F0A-EC38-4E90-84D6-5612E6089E32}" type="parTrans" cxnId="{68347237-F329-4884-8489-A6391E542A8F}">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7566AE11-A309-4FA7-A658-BBBFCF221975}" type="sibTrans" cxnId="{68347237-F329-4884-8489-A6391E542A8F}">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C5CEC96A-69FC-4273-BFA1-2320B411E7A4}">
      <dgm:prSet custT="1"/>
      <dgm:spPr>
        <a:solidFill>
          <a:srgbClr val="939393"/>
        </a:solidFill>
      </dgm:spPr>
      <dgm:t>
        <a:bodyPr/>
        <a:lstStyle/>
        <a:p>
          <a:r>
            <a:rPr lang="en-US" sz="1600" b="1" noProof="0">
              <a:solidFill>
                <a:schemeClr val="tx1"/>
              </a:solidFill>
              <a:latin typeface="Calibri" panose="020F0502020204030204" pitchFamily="34" charset="0"/>
              <a:cs typeface="Calibri" panose="020F0502020204030204" pitchFamily="34" charset="0"/>
            </a:rPr>
            <a:t>Theme 6:  AI in Burnout Assessment: Challenges, Applications, and Risks</a:t>
          </a:r>
        </a:p>
      </dgm:t>
    </dgm:pt>
    <dgm:pt modelId="{D9D243F4-6A76-46D9-8929-A4B0CF8C75F0}" type="parTrans" cxnId="{B971872E-9CE8-4E0D-823D-14454DDFA85E}">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5AC24B05-F270-40E6-8860-27ED3DA9F1CA}" type="sibTrans" cxnId="{B971872E-9CE8-4E0D-823D-14454DDFA85E}">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B70DEDBB-FED5-4B2A-AC8F-4D83B8086680}">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6.1: AI Utility in Voice Analysis and Multimodal Integration</a:t>
          </a:r>
        </a:p>
      </dgm:t>
    </dgm:pt>
    <dgm:pt modelId="{64B6FC07-AABA-42DD-9518-FDA881BBCBC8}" type="parTrans" cxnId="{15E2CD78-8DC6-4431-BAC0-4BE7C259C889}">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1C1470A7-2DB3-4863-920B-9E4070487115}" type="sibTrans" cxnId="{15E2CD78-8DC6-4431-BAC0-4BE7C259C889}">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B16DC3BD-BA19-49FE-9163-5611876EA275}">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6.2: Ethical Considerations in AI Deployment</a:t>
          </a:r>
        </a:p>
      </dgm:t>
    </dgm:pt>
    <dgm:pt modelId="{9A939C00-70B1-408C-B8C9-A408D7E7BC8B}" type="parTrans" cxnId="{94A92E7E-DBA6-4480-939C-7600482EF7D7}">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97F61FA-7989-4007-AEF7-499AD9C13CEC}" type="sibTrans" cxnId="{94A92E7E-DBA6-4480-939C-7600482EF7D7}">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82FB9133-AF24-44B6-AB8A-35736A3F9160}">
      <dgm:prSet custT="1"/>
      <dgm:spPr>
        <a:ln>
          <a:solidFill>
            <a:srgbClr val="939393"/>
          </a:solidFill>
        </a:ln>
      </dgm:spPr>
      <dgm:t>
        <a:bodyPr/>
        <a:lstStyle/>
        <a:p>
          <a:r>
            <a:rPr lang="en-US" sz="1600" b="0" noProof="0">
              <a:solidFill>
                <a:schemeClr val="tx1"/>
              </a:solidFill>
              <a:latin typeface="Calibri" panose="020F0502020204030204" pitchFamily="34" charset="0"/>
              <a:cs typeface="Calibri" panose="020F0502020204030204" pitchFamily="34" charset="0"/>
            </a:rPr>
            <a:t>Sub-theme 6.3: Practical consideration of AI in Clinical Practice</a:t>
          </a:r>
        </a:p>
      </dgm:t>
    </dgm:pt>
    <dgm:pt modelId="{41F31B97-3D1A-455E-AE99-C4DD48E10097}" type="parTrans" cxnId="{E203C3F0-90F0-4202-9C30-38A070FFB2F4}">
      <dgm:prSet/>
      <dgm:spPr>
        <a:ln>
          <a:solidFill>
            <a:srgbClr val="939393"/>
          </a:solidFill>
        </a:ln>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43733DCA-27D5-494B-8AD1-3002A5E2E8E6}" type="sibTrans" cxnId="{E203C3F0-90F0-4202-9C30-38A070FFB2F4}">
      <dgm:prSet/>
      <dgm:spPr/>
      <dgm:t>
        <a:bodyPr/>
        <a:lstStyle/>
        <a:p>
          <a:endParaRPr lang="en-US" sz="1600">
            <a:solidFill>
              <a:schemeClr val="tx1"/>
            </a:solidFill>
            <a:latin typeface="Calibri" panose="020F0502020204030204" pitchFamily="34" charset="0"/>
            <a:cs typeface="Calibri" panose="020F0502020204030204" pitchFamily="34" charset="0"/>
          </a:endParaRPr>
        </a:p>
      </dgm:t>
    </dgm:pt>
    <dgm:pt modelId="{D3DBBC35-BC81-457D-A36A-0C0B433A0E4E}" type="pres">
      <dgm:prSet presAssocID="{C8F595C4-FE9D-41EA-970A-806746160463}" presName="diagram" presStyleCnt="0">
        <dgm:presLayoutVars>
          <dgm:chPref val="1"/>
          <dgm:dir/>
          <dgm:animOne val="branch"/>
          <dgm:animLvl val="lvl"/>
          <dgm:resizeHandles/>
        </dgm:presLayoutVars>
      </dgm:prSet>
      <dgm:spPr/>
    </dgm:pt>
    <dgm:pt modelId="{066DBC5F-0952-413C-A739-6568CCCB9E46}" type="pres">
      <dgm:prSet presAssocID="{4B70D3D7-6224-420A-BC58-360547769747}" presName="root" presStyleCnt="0"/>
      <dgm:spPr/>
    </dgm:pt>
    <dgm:pt modelId="{D6446AA4-AC1C-4E1F-85E7-78199511B874}" type="pres">
      <dgm:prSet presAssocID="{4B70D3D7-6224-420A-BC58-360547769747}" presName="rootComposite" presStyleCnt="0"/>
      <dgm:spPr/>
    </dgm:pt>
    <dgm:pt modelId="{ECFEBDB1-0EDA-461A-A76F-D5FB2D88719A}" type="pres">
      <dgm:prSet presAssocID="{4B70D3D7-6224-420A-BC58-360547769747}" presName="rootText" presStyleLbl="node1" presStyleIdx="0" presStyleCnt="3" custScaleX="220034" custScaleY="121909"/>
      <dgm:spPr/>
    </dgm:pt>
    <dgm:pt modelId="{C2BD63BC-A00E-40D8-8B13-4E95B4707D5A}" type="pres">
      <dgm:prSet presAssocID="{4B70D3D7-6224-420A-BC58-360547769747}" presName="rootConnector" presStyleLbl="node1" presStyleIdx="0" presStyleCnt="3"/>
      <dgm:spPr/>
    </dgm:pt>
    <dgm:pt modelId="{A3BC3226-40A4-4056-B375-06C0E5C721F6}" type="pres">
      <dgm:prSet presAssocID="{4B70D3D7-6224-420A-BC58-360547769747}" presName="childShape" presStyleCnt="0"/>
      <dgm:spPr/>
    </dgm:pt>
    <dgm:pt modelId="{85C6C31E-8106-4A8D-BF98-10893B17FE17}" type="pres">
      <dgm:prSet presAssocID="{B49EFA03-DEF4-4CBD-897A-F85772F9FEBE}" presName="Name13" presStyleLbl="parChTrans1D2" presStyleIdx="0" presStyleCnt="10"/>
      <dgm:spPr/>
    </dgm:pt>
    <dgm:pt modelId="{F964DEB2-E29A-425F-81C7-6D5A5AA0BDAB}" type="pres">
      <dgm:prSet presAssocID="{73EB7A06-D5A5-4FB3-B9B0-B6C367E0839A}" presName="childText" presStyleLbl="bgAcc1" presStyleIdx="0" presStyleCnt="10" custScaleX="163832" custScaleY="111377" custLinFactNeighborY="4695">
        <dgm:presLayoutVars>
          <dgm:bulletEnabled val="1"/>
        </dgm:presLayoutVars>
      </dgm:prSet>
      <dgm:spPr/>
    </dgm:pt>
    <dgm:pt modelId="{6326DCA8-85F5-4B60-9230-90179C058A1B}" type="pres">
      <dgm:prSet presAssocID="{5304CD48-F5BD-4221-86FC-25584ECFB140}" presName="Name13" presStyleLbl="parChTrans1D2" presStyleIdx="1" presStyleCnt="10"/>
      <dgm:spPr/>
    </dgm:pt>
    <dgm:pt modelId="{242B9045-CC73-4F66-B3D1-5107A8B6DB1F}" type="pres">
      <dgm:prSet presAssocID="{4BF460D9-BF24-4036-B5B8-76F5749A7994}" presName="childText" presStyleLbl="bgAcc1" presStyleIdx="1" presStyleCnt="10" custAng="0" custScaleX="175054" custScaleY="116956" custLinFactNeighborY="4695">
        <dgm:presLayoutVars>
          <dgm:bulletEnabled val="1"/>
        </dgm:presLayoutVars>
      </dgm:prSet>
      <dgm:spPr/>
    </dgm:pt>
    <dgm:pt modelId="{4E032C6A-E0C5-4B46-8F26-C44D12573DB3}" type="pres">
      <dgm:prSet presAssocID="{FD3222D7-952E-4E06-B867-18160BD92AF5}" presName="Name13" presStyleLbl="parChTrans1D2" presStyleIdx="2" presStyleCnt="10"/>
      <dgm:spPr/>
    </dgm:pt>
    <dgm:pt modelId="{7EB34883-994C-44DA-834A-3F9C656C1180}" type="pres">
      <dgm:prSet presAssocID="{3369379F-0D5A-4F90-8088-C1B3B486A1A2}" presName="childText" presStyleLbl="bgAcc1" presStyleIdx="2" presStyleCnt="10" custAng="0" custScaleX="169143" custScaleY="115233" custLinFactNeighborY="4695">
        <dgm:presLayoutVars>
          <dgm:bulletEnabled val="1"/>
        </dgm:presLayoutVars>
      </dgm:prSet>
      <dgm:spPr/>
    </dgm:pt>
    <dgm:pt modelId="{0CC36BD2-3EC1-44D9-98AB-7ED08541C08C}" type="pres">
      <dgm:prSet presAssocID="{785AB5AC-957C-4D6B-94B0-07047179931D}" presName="Name13" presStyleLbl="parChTrans1D2" presStyleIdx="3" presStyleCnt="10"/>
      <dgm:spPr/>
    </dgm:pt>
    <dgm:pt modelId="{48B6E53B-693B-4F6C-8BF2-DFEE7AC9CF4C}" type="pres">
      <dgm:prSet presAssocID="{D8509B52-7943-4E36-9F50-4C6527C0729B}" presName="childText" presStyleLbl="bgAcc1" presStyleIdx="3" presStyleCnt="10" custAng="0" custScaleX="206296" custScaleY="103236" custLinFactNeighborY="4695">
        <dgm:presLayoutVars>
          <dgm:bulletEnabled val="1"/>
        </dgm:presLayoutVars>
      </dgm:prSet>
      <dgm:spPr/>
    </dgm:pt>
    <dgm:pt modelId="{C120EA4C-6ADE-4D43-B02E-5DE418C36D0F}" type="pres">
      <dgm:prSet presAssocID="{8425AD0F-824F-409A-997C-0B0AA02B2717}" presName="root" presStyleCnt="0"/>
      <dgm:spPr/>
    </dgm:pt>
    <dgm:pt modelId="{40D42083-206A-4926-8F34-81F4AE597A94}" type="pres">
      <dgm:prSet presAssocID="{8425AD0F-824F-409A-997C-0B0AA02B2717}" presName="rootComposite" presStyleCnt="0"/>
      <dgm:spPr/>
    </dgm:pt>
    <dgm:pt modelId="{9DDA5E8E-6EDF-4764-8165-B67CADCA8E16}" type="pres">
      <dgm:prSet presAssocID="{8425AD0F-824F-409A-997C-0B0AA02B2717}" presName="rootText" presStyleLbl="node1" presStyleIdx="1" presStyleCnt="3" custScaleX="206162" custScaleY="122288"/>
      <dgm:spPr/>
    </dgm:pt>
    <dgm:pt modelId="{2878CF96-BAD3-4993-9D43-3F0BC7BAB447}" type="pres">
      <dgm:prSet presAssocID="{8425AD0F-824F-409A-997C-0B0AA02B2717}" presName="rootConnector" presStyleLbl="node1" presStyleIdx="1" presStyleCnt="3"/>
      <dgm:spPr/>
    </dgm:pt>
    <dgm:pt modelId="{109593D2-1095-4A27-9689-5CE320592686}" type="pres">
      <dgm:prSet presAssocID="{8425AD0F-824F-409A-997C-0B0AA02B2717}" presName="childShape" presStyleCnt="0"/>
      <dgm:spPr/>
    </dgm:pt>
    <dgm:pt modelId="{F308BCC8-E9F8-4070-BD62-DB2D5B81B1CE}" type="pres">
      <dgm:prSet presAssocID="{D97A9CDF-C033-4C4C-A785-94830D0283B6}" presName="Name13" presStyleLbl="parChTrans1D2" presStyleIdx="4" presStyleCnt="10"/>
      <dgm:spPr/>
    </dgm:pt>
    <dgm:pt modelId="{465C9334-CF3F-4A97-9099-F886BFA2F80C}" type="pres">
      <dgm:prSet presAssocID="{E2EFF01F-2A9D-4406-98B0-AB801BC46815}" presName="childText" presStyleLbl="bgAcc1" presStyleIdx="4" presStyleCnt="10" custScaleX="169379" custScaleY="122149">
        <dgm:presLayoutVars>
          <dgm:bulletEnabled val="1"/>
        </dgm:presLayoutVars>
      </dgm:prSet>
      <dgm:spPr/>
    </dgm:pt>
    <dgm:pt modelId="{09CF5834-D92C-4B7C-AA8C-0EBDCCB1C7D9}" type="pres">
      <dgm:prSet presAssocID="{0508F332-40E8-4CEE-898D-FBD0B144A88F}" presName="Name13" presStyleLbl="parChTrans1D2" presStyleIdx="5" presStyleCnt="10"/>
      <dgm:spPr/>
    </dgm:pt>
    <dgm:pt modelId="{525A1931-5111-4A90-BF9C-D79C176337BE}" type="pres">
      <dgm:prSet presAssocID="{5D769AF2-0BD5-4DB9-AF16-E7FDA8EBD417}" presName="childText" presStyleLbl="bgAcc1" presStyleIdx="5" presStyleCnt="10" custScaleX="170834" custScaleY="116547">
        <dgm:presLayoutVars>
          <dgm:bulletEnabled val="1"/>
        </dgm:presLayoutVars>
      </dgm:prSet>
      <dgm:spPr/>
    </dgm:pt>
    <dgm:pt modelId="{BF72745F-2612-44E4-BBA3-F70D5B3B894E}" type="pres">
      <dgm:prSet presAssocID="{7E429F0A-EC38-4E90-84D6-5612E6089E32}" presName="Name13" presStyleLbl="parChTrans1D2" presStyleIdx="6" presStyleCnt="10"/>
      <dgm:spPr/>
    </dgm:pt>
    <dgm:pt modelId="{2AC571A7-F74B-4DAD-89E6-2686FB77FD0E}" type="pres">
      <dgm:prSet presAssocID="{8F2734A4-26F5-41FC-BE55-F8A67459DBBB}" presName="childText" presStyleLbl="bgAcc1" presStyleIdx="6" presStyleCnt="10" custScaleX="175199" custScaleY="138445">
        <dgm:presLayoutVars>
          <dgm:bulletEnabled val="1"/>
        </dgm:presLayoutVars>
      </dgm:prSet>
      <dgm:spPr/>
    </dgm:pt>
    <dgm:pt modelId="{BCF337D9-7218-4BA7-93B8-E5A28673EAF9}" type="pres">
      <dgm:prSet presAssocID="{C5CEC96A-69FC-4273-BFA1-2320B411E7A4}" presName="root" presStyleCnt="0"/>
      <dgm:spPr/>
    </dgm:pt>
    <dgm:pt modelId="{A198C269-50A7-48A5-B955-3696841A266D}" type="pres">
      <dgm:prSet presAssocID="{C5CEC96A-69FC-4273-BFA1-2320B411E7A4}" presName="rootComposite" presStyleCnt="0"/>
      <dgm:spPr/>
    </dgm:pt>
    <dgm:pt modelId="{9A8AF87E-9025-4BB9-9A52-0B15BED0B840}" type="pres">
      <dgm:prSet presAssocID="{C5CEC96A-69FC-4273-BFA1-2320B411E7A4}" presName="rootText" presStyleLbl="node1" presStyleIdx="2" presStyleCnt="3" custScaleX="184979" custScaleY="125321"/>
      <dgm:spPr/>
    </dgm:pt>
    <dgm:pt modelId="{64EC5A42-BCA4-40A0-84FF-92D8C6E5C8FE}" type="pres">
      <dgm:prSet presAssocID="{C5CEC96A-69FC-4273-BFA1-2320B411E7A4}" presName="rootConnector" presStyleLbl="node1" presStyleIdx="2" presStyleCnt="3"/>
      <dgm:spPr/>
    </dgm:pt>
    <dgm:pt modelId="{B59FD500-815B-478E-B1EF-98A1B2439E35}" type="pres">
      <dgm:prSet presAssocID="{C5CEC96A-69FC-4273-BFA1-2320B411E7A4}" presName="childShape" presStyleCnt="0"/>
      <dgm:spPr/>
    </dgm:pt>
    <dgm:pt modelId="{7A714DC6-379C-41A2-BBDA-F87D9ABF4E6A}" type="pres">
      <dgm:prSet presAssocID="{41F31B97-3D1A-455E-AE99-C4DD48E10097}" presName="Name13" presStyleLbl="parChTrans1D2" presStyleIdx="7" presStyleCnt="10"/>
      <dgm:spPr/>
    </dgm:pt>
    <dgm:pt modelId="{AE0AD7BE-3171-41B2-A97A-EBB64BE516AC}" type="pres">
      <dgm:prSet presAssocID="{82FB9133-AF24-44B6-AB8A-35736A3F9160}" presName="childText" presStyleLbl="bgAcc1" presStyleIdx="7" presStyleCnt="10" custScaleX="170196" custScaleY="119610">
        <dgm:presLayoutVars>
          <dgm:bulletEnabled val="1"/>
        </dgm:presLayoutVars>
      </dgm:prSet>
      <dgm:spPr/>
    </dgm:pt>
    <dgm:pt modelId="{68FAC72C-8479-47C0-B674-C774FC26EB32}" type="pres">
      <dgm:prSet presAssocID="{9A939C00-70B1-408C-B8C9-A408D7E7BC8B}" presName="Name13" presStyleLbl="parChTrans1D2" presStyleIdx="8" presStyleCnt="10"/>
      <dgm:spPr/>
    </dgm:pt>
    <dgm:pt modelId="{A5E7649C-9DFD-486B-BC18-4ACF9D5F9738}" type="pres">
      <dgm:prSet presAssocID="{B16DC3BD-BA19-49FE-9163-5611876EA275}" presName="childText" presStyleLbl="bgAcc1" presStyleIdx="8" presStyleCnt="10" custScaleX="198632" custScaleY="107385">
        <dgm:presLayoutVars>
          <dgm:bulletEnabled val="1"/>
        </dgm:presLayoutVars>
      </dgm:prSet>
      <dgm:spPr/>
    </dgm:pt>
    <dgm:pt modelId="{6DC4F922-A77E-4DC4-BB80-58651696BBF7}" type="pres">
      <dgm:prSet presAssocID="{64B6FC07-AABA-42DD-9518-FDA881BBCBC8}" presName="Name13" presStyleLbl="parChTrans1D2" presStyleIdx="9" presStyleCnt="10"/>
      <dgm:spPr/>
    </dgm:pt>
    <dgm:pt modelId="{A9FF124F-3E68-4D2D-9311-283B1302A188}" type="pres">
      <dgm:prSet presAssocID="{B70DEDBB-FED5-4B2A-AC8F-4D83B8086680}" presName="childText" presStyleLbl="bgAcc1" presStyleIdx="9" presStyleCnt="10" custScaleX="215240" custScaleY="114368">
        <dgm:presLayoutVars>
          <dgm:bulletEnabled val="1"/>
        </dgm:presLayoutVars>
      </dgm:prSet>
      <dgm:spPr/>
    </dgm:pt>
  </dgm:ptLst>
  <dgm:cxnLst>
    <dgm:cxn modelId="{BE18A204-6EDB-4668-B1D4-4892BA44B3A8}" type="presOf" srcId="{3369379F-0D5A-4F90-8088-C1B3B486A1A2}" destId="{7EB34883-994C-44DA-834A-3F9C656C1180}" srcOrd="0" destOrd="0" presId="urn:microsoft.com/office/officeart/2005/8/layout/hierarchy3"/>
    <dgm:cxn modelId="{E9049005-2BDA-41C8-A5A4-48F93200F483}" type="presOf" srcId="{82FB9133-AF24-44B6-AB8A-35736A3F9160}" destId="{AE0AD7BE-3171-41B2-A97A-EBB64BE516AC}" srcOrd="0" destOrd="0" presId="urn:microsoft.com/office/officeart/2005/8/layout/hierarchy3"/>
    <dgm:cxn modelId="{51659009-D4AE-4A2E-86B5-C282E2E9B90C}" type="presOf" srcId="{8F2734A4-26F5-41FC-BE55-F8A67459DBBB}" destId="{2AC571A7-F74B-4DAD-89E6-2686FB77FD0E}" srcOrd="0" destOrd="0" presId="urn:microsoft.com/office/officeart/2005/8/layout/hierarchy3"/>
    <dgm:cxn modelId="{DE0C8E0A-D589-426E-8720-7B797FC29EEA}" srcId="{4B70D3D7-6224-420A-BC58-360547769747}" destId="{4BF460D9-BF24-4036-B5B8-76F5749A7994}" srcOrd="1" destOrd="0" parTransId="{5304CD48-F5BD-4221-86FC-25584ECFB140}" sibTransId="{79758C7B-9910-4111-9CA4-77BEFBF8D91A}"/>
    <dgm:cxn modelId="{167B5F24-2190-498D-B82A-01BEC8961EEB}" type="presOf" srcId="{73EB7A06-D5A5-4FB3-B9B0-B6C367E0839A}" destId="{F964DEB2-E29A-425F-81C7-6D5A5AA0BDAB}" srcOrd="0" destOrd="0" presId="urn:microsoft.com/office/officeart/2005/8/layout/hierarchy3"/>
    <dgm:cxn modelId="{5BB36C26-0D61-44BF-B34B-D97B03F16363}" type="presOf" srcId="{FD3222D7-952E-4E06-B867-18160BD92AF5}" destId="{4E032C6A-E0C5-4B46-8F26-C44D12573DB3}" srcOrd="0" destOrd="0" presId="urn:microsoft.com/office/officeart/2005/8/layout/hierarchy3"/>
    <dgm:cxn modelId="{04189826-09A7-4135-8070-E188EFF07A7C}" srcId="{C8F595C4-FE9D-41EA-970A-806746160463}" destId="{4B70D3D7-6224-420A-BC58-360547769747}" srcOrd="0" destOrd="0" parTransId="{9645E4ED-848D-45A5-A702-57C9DCDDC43B}" sibTransId="{029BBCA6-17CA-4CFD-A3DB-57902E003308}"/>
    <dgm:cxn modelId="{6D3C442E-B5C6-4636-97F0-09445B8B5077}" type="presOf" srcId="{B49EFA03-DEF4-4CBD-897A-F85772F9FEBE}" destId="{85C6C31E-8106-4A8D-BF98-10893B17FE17}" srcOrd="0" destOrd="0" presId="urn:microsoft.com/office/officeart/2005/8/layout/hierarchy3"/>
    <dgm:cxn modelId="{B971872E-9CE8-4E0D-823D-14454DDFA85E}" srcId="{C8F595C4-FE9D-41EA-970A-806746160463}" destId="{C5CEC96A-69FC-4273-BFA1-2320B411E7A4}" srcOrd="2" destOrd="0" parTransId="{D9D243F4-6A76-46D9-8929-A4B0CF8C75F0}" sibTransId="{5AC24B05-F270-40E6-8860-27ED3DA9F1CA}"/>
    <dgm:cxn modelId="{68347237-F329-4884-8489-A6391E542A8F}" srcId="{8425AD0F-824F-409A-997C-0B0AA02B2717}" destId="{8F2734A4-26F5-41FC-BE55-F8A67459DBBB}" srcOrd="2" destOrd="0" parTransId="{7E429F0A-EC38-4E90-84D6-5612E6089E32}" sibTransId="{7566AE11-A309-4FA7-A658-BBBFCF221975}"/>
    <dgm:cxn modelId="{1C644064-0C1C-4DC3-B7CA-98AAC55B6692}" type="presOf" srcId="{8425AD0F-824F-409A-997C-0B0AA02B2717}" destId="{2878CF96-BAD3-4993-9D43-3F0BC7BAB447}" srcOrd="1" destOrd="0" presId="urn:microsoft.com/office/officeart/2005/8/layout/hierarchy3"/>
    <dgm:cxn modelId="{9B4F8D66-7412-48C0-B168-ED18B1139DEF}" type="presOf" srcId="{4BF460D9-BF24-4036-B5B8-76F5749A7994}" destId="{242B9045-CC73-4F66-B3D1-5107A8B6DB1F}" srcOrd="0" destOrd="0" presId="urn:microsoft.com/office/officeart/2005/8/layout/hierarchy3"/>
    <dgm:cxn modelId="{EE104347-4A2B-4696-B5B7-1192278BBC29}" type="presOf" srcId="{B16DC3BD-BA19-49FE-9163-5611876EA275}" destId="{A5E7649C-9DFD-486B-BC18-4ACF9D5F9738}" srcOrd="0" destOrd="0" presId="urn:microsoft.com/office/officeart/2005/8/layout/hierarchy3"/>
    <dgm:cxn modelId="{AE76236B-8184-416F-8AC8-8324D5D88065}" type="presOf" srcId="{0508F332-40E8-4CEE-898D-FBD0B144A88F}" destId="{09CF5834-D92C-4B7C-AA8C-0EBDCCB1C7D9}" srcOrd="0" destOrd="0" presId="urn:microsoft.com/office/officeart/2005/8/layout/hierarchy3"/>
    <dgm:cxn modelId="{0E84014F-7551-47B5-A85F-D934A2690BFD}" type="presOf" srcId="{8425AD0F-824F-409A-997C-0B0AA02B2717}" destId="{9DDA5E8E-6EDF-4764-8165-B67CADCA8E16}" srcOrd="0" destOrd="0" presId="urn:microsoft.com/office/officeart/2005/8/layout/hierarchy3"/>
    <dgm:cxn modelId="{7EFCF871-C6D5-4E07-9D8E-CD2608C60A0B}" type="presOf" srcId="{B70DEDBB-FED5-4B2A-AC8F-4D83B8086680}" destId="{A9FF124F-3E68-4D2D-9311-283B1302A188}" srcOrd="0" destOrd="0" presId="urn:microsoft.com/office/officeart/2005/8/layout/hierarchy3"/>
    <dgm:cxn modelId="{5F743C78-D2A0-4D28-8A7F-C245C4EA332B}" type="presOf" srcId="{7E429F0A-EC38-4E90-84D6-5612E6089E32}" destId="{BF72745F-2612-44E4-BBA3-F70D5B3B894E}" srcOrd="0" destOrd="0" presId="urn:microsoft.com/office/officeart/2005/8/layout/hierarchy3"/>
    <dgm:cxn modelId="{15E2CD78-8DC6-4431-BAC0-4BE7C259C889}" srcId="{C5CEC96A-69FC-4273-BFA1-2320B411E7A4}" destId="{B70DEDBB-FED5-4B2A-AC8F-4D83B8086680}" srcOrd="2" destOrd="0" parTransId="{64B6FC07-AABA-42DD-9518-FDA881BBCBC8}" sibTransId="{1C1470A7-2DB3-4863-920B-9E4070487115}"/>
    <dgm:cxn modelId="{71606E59-574D-4676-94D7-421FA13248F0}" type="presOf" srcId="{C5CEC96A-69FC-4273-BFA1-2320B411E7A4}" destId="{9A8AF87E-9025-4BB9-9A52-0B15BED0B840}" srcOrd="0" destOrd="0" presId="urn:microsoft.com/office/officeart/2005/8/layout/hierarchy3"/>
    <dgm:cxn modelId="{7FB06F7D-4F53-4CA3-BC26-801F532DC203}" type="presOf" srcId="{4B70D3D7-6224-420A-BC58-360547769747}" destId="{ECFEBDB1-0EDA-461A-A76F-D5FB2D88719A}" srcOrd="0" destOrd="0" presId="urn:microsoft.com/office/officeart/2005/8/layout/hierarchy3"/>
    <dgm:cxn modelId="{94A92E7E-DBA6-4480-939C-7600482EF7D7}" srcId="{C5CEC96A-69FC-4273-BFA1-2320B411E7A4}" destId="{B16DC3BD-BA19-49FE-9163-5611876EA275}" srcOrd="1" destOrd="0" parTransId="{9A939C00-70B1-408C-B8C9-A408D7E7BC8B}" sibTransId="{897F61FA-7989-4007-AEF7-499AD9C13CEC}"/>
    <dgm:cxn modelId="{82613C87-C78D-4864-A4D3-5ECE65260AB7}" srcId="{4B70D3D7-6224-420A-BC58-360547769747}" destId="{73EB7A06-D5A5-4FB3-B9B0-B6C367E0839A}" srcOrd="0" destOrd="0" parTransId="{B49EFA03-DEF4-4CBD-897A-F85772F9FEBE}" sibTransId="{D93901EA-6FAC-49EE-9E2F-5CA5F49A0501}"/>
    <dgm:cxn modelId="{C67CCF87-868D-40CD-B992-15E7AFA18427}" type="presOf" srcId="{D97A9CDF-C033-4C4C-A785-94830D0283B6}" destId="{F308BCC8-E9F8-4070-BD62-DB2D5B81B1CE}" srcOrd="0" destOrd="0" presId="urn:microsoft.com/office/officeart/2005/8/layout/hierarchy3"/>
    <dgm:cxn modelId="{05AB3C88-53C5-40B6-A55F-5C3B024D3CB0}" type="presOf" srcId="{5304CD48-F5BD-4221-86FC-25584ECFB140}" destId="{6326DCA8-85F5-4B60-9230-90179C058A1B}" srcOrd="0" destOrd="0" presId="urn:microsoft.com/office/officeart/2005/8/layout/hierarchy3"/>
    <dgm:cxn modelId="{13C4B98C-B6E3-4426-B30D-3A390423FDE9}" type="presOf" srcId="{9A939C00-70B1-408C-B8C9-A408D7E7BC8B}" destId="{68FAC72C-8479-47C0-B674-C774FC26EB32}" srcOrd="0" destOrd="0" presId="urn:microsoft.com/office/officeart/2005/8/layout/hierarchy3"/>
    <dgm:cxn modelId="{5C8A448F-1B26-4764-B94A-720AEFFAF358}" srcId="{8425AD0F-824F-409A-997C-0B0AA02B2717}" destId="{E2EFF01F-2A9D-4406-98B0-AB801BC46815}" srcOrd="0" destOrd="0" parTransId="{D97A9CDF-C033-4C4C-A785-94830D0283B6}" sibTransId="{A7A5D395-BEAE-4452-AB0E-A50C9B1C0C5E}"/>
    <dgm:cxn modelId="{8E471197-CCF6-4A53-A1F7-54C144B5F334}" srcId="{4B70D3D7-6224-420A-BC58-360547769747}" destId="{3369379F-0D5A-4F90-8088-C1B3B486A1A2}" srcOrd="2" destOrd="0" parTransId="{FD3222D7-952E-4E06-B867-18160BD92AF5}" sibTransId="{93B9A4B0-E1FB-436B-834E-7F5162897EAE}"/>
    <dgm:cxn modelId="{4B5923A2-4A40-4B40-A3CB-87235D7CBAF5}" srcId="{8425AD0F-824F-409A-997C-0B0AA02B2717}" destId="{5D769AF2-0BD5-4DB9-AF16-E7FDA8EBD417}" srcOrd="1" destOrd="0" parTransId="{0508F332-40E8-4CEE-898D-FBD0B144A88F}" sibTransId="{6C621711-0551-4470-9BE1-D719B88BE8AB}"/>
    <dgm:cxn modelId="{8FFB74A2-AFA8-4F34-9007-D02723872E7E}" type="presOf" srcId="{5D769AF2-0BD5-4DB9-AF16-E7FDA8EBD417}" destId="{525A1931-5111-4A90-BF9C-D79C176337BE}" srcOrd="0" destOrd="0" presId="urn:microsoft.com/office/officeart/2005/8/layout/hierarchy3"/>
    <dgm:cxn modelId="{911B2BAD-B37F-4602-BF53-D86322027F66}" type="presOf" srcId="{64B6FC07-AABA-42DD-9518-FDA881BBCBC8}" destId="{6DC4F922-A77E-4DC4-BB80-58651696BBF7}" srcOrd="0" destOrd="0" presId="urn:microsoft.com/office/officeart/2005/8/layout/hierarchy3"/>
    <dgm:cxn modelId="{B3934FC3-C062-49DE-8388-02E103433DC3}" srcId="{C8F595C4-FE9D-41EA-970A-806746160463}" destId="{8425AD0F-824F-409A-997C-0B0AA02B2717}" srcOrd="1" destOrd="0" parTransId="{F62AECD7-4B07-4102-A784-6F7546113618}" sibTransId="{31C92FE5-F7D3-48FF-A21B-D22B97A343D4}"/>
    <dgm:cxn modelId="{167AB7C6-ABAF-43A6-966C-D99D13A85FC7}" type="presOf" srcId="{4B70D3D7-6224-420A-BC58-360547769747}" destId="{C2BD63BC-A00E-40D8-8B13-4E95B4707D5A}" srcOrd="1" destOrd="0" presId="urn:microsoft.com/office/officeart/2005/8/layout/hierarchy3"/>
    <dgm:cxn modelId="{7F3E02CE-C511-46D9-831C-1F6203E77861}" srcId="{4B70D3D7-6224-420A-BC58-360547769747}" destId="{D8509B52-7943-4E36-9F50-4C6527C0729B}" srcOrd="3" destOrd="0" parTransId="{785AB5AC-957C-4D6B-94B0-07047179931D}" sibTransId="{F5039A7E-D3E3-4C70-8565-4F553C144F99}"/>
    <dgm:cxn modelId="{F9CDFECF-D451-416F-BCE1-18FDDD7700E8}" type="presOf" srcId="{C5CEC96A-69FC-4273-BFA1-2320B411E7A4}" destId="{64EC5A42-BCA4-40A0-84FF-92D8C6E5C8FE}" srcOrd="1" destOrd="0" presId="urn:microsoft.com/office/officeart/2005/8/layout/hierarchy3"/>
    <dgm:cxn modelId="{3ED344D0-16C8-48DF-A7CA-7265F76DAB6D}" type="presOf" srcId="{C8F595C4-FE9D-41EA-970A-806746160463}" destId="{D3DBBC35-BC81-457D-A36A-0C0B433A0E4E}" srcOrd="0" destOrd="0" presId="urn:microsoft.com/office/officeart/2005/8/layout/hierarchy3"/>
    <dgm:cxn modelId="{9B1E8CD6-8D4E-4BDB-AAC5-79B7424EEE10}" type="presOf" srcId="{41F31B97-3D1A-455E-AE99-C4DD48E10097}" destId="{7A714DC6-379C-41A2-BBDA-F87D9ABF4E6A}" srcOrd="0" destOrd="0" presId="urn:microsoft.com/office/officeart/2005/8/layout/hierarchy3"/>
    <dgm:cxn modelId="{143A53E6-99BD-4452-995F-B400329D8E78}" type="presOf" srcId="{E2EFF01F-2A9D-4406-98B0-AB801BC46815}" destId="{465C9334-CF3F-4A97-9099-F886BFA2F80C}" srcOrd="0" destOrd="0" presId="urn:microsoft.com/office/officeart/2005/8/layout/hierarchy3"/>
    <dgm:cxn modelId="{E203C3F0-90F0-4202-9C30-38A070FFB2F4}" srcId="{C5CEC96A-69FC-4273-BFA1-2320B411E7A4}" destId="{82FB9133-AF24-44B6-AB8A-35736A3F9160}" srcOrd="0" destOrd="0" parTransId="{41F31B97-3D1A-455E-AE99-C4DD48E10097}" sibTransId="{43733DCA-27D5-494B-8AD1-3002A5E2E8E6}"/>
    <dgm:cxn modelId="{29447BF6-E9C4-480D-9642-67EE1F934FA7}" type="presOf" srcId="{785AB5AC-957C-4D6B-94B0-07047179931D}" destId="{0CC36BD2-3EC1-44D9-98AB-7ED08541C08C}" srcOrd="0" destOrd="0" presId="urn:microsoft.com/office/officeart/2005/8/layout/hierarchy3"/>
    <dgm:cxn modelId="{D61A96FA-B4E1-4FFF-AFCB-52A485926D07}" type="presOf" srcId="{D8509B52-7943-4E36-9F50-4C6527C0729B}" destId="{48B6E53B-693B-4F6C-8BF2-DFEE7AC9CF4C}" srcOrd="0" destOrd="0" presId="urn:microsoft.com/office/officeart/2005/8/layout/hierarchy3"/>
    <dgm:cxn modelId="{C2823013-4F69-489B-AAF5-C537BC8B204E}" type="presParOf" srcId="{D3DBBC35-BC81-457D-A36A-0C0B433A0E4E}" destId="{066DBC5F-0952-413C-A739-6568CCCB9E46}" srcOrd="0" destOrd="0" presId="urn:microsoft.com/office/officeart/2005/8/layout/hierarchy3"/>
    <dgm:cxn modelId="{3ED38D2B-7A51-47DC-A72C-7001B578918E}" type="presParOf" srcId="{066DBC5F-0952-413C-A739-6568CCCB9E46}" destId="{D6446AA4-AC1C-4E1F-85E7-78199511B874}" srcOrd="0" destOrd="0" presId="urn:microsoft.com/office/officeart/2005/8/layout/hierarchy3"/>
    <dgm:cxn modelId="{6E4A8FBC-03A6-4B6A-AEC5-5E309E3925ED}" type="presParOf" srcId="{D6446AA4-AC1C-4E1F-85E7-78199511B874}" destId="{ECFEBDB1-0EDA-461A-A76F-D5FB2D88719A}" srcOrd="0" destOrd="0" presId="urn:microsoft.com/office/officeart/2005/8/layout/hierarchy3"/>
    <dgm:cxn modelId="{3D2A7E3F-77D5-4459-9B97-EF5ED7FD1812}" type="presParOf" srcId="{D6446AA4-AC1C-4E1F-85E7-78199511B874}" destId="{C2BD63BC-A00E-40D8-8B13-4E95B4707D5A}" srcOrd="1" destOrd="0" presId="urn:microsoft.com/office/officeart/2005/8/layout/hierarchy3"/>
    <dgm:cxn modelId="{CE4CBD7D-61DB-4329-93A6-CCAC4F0E8903}" type="presParOf" srcId="{066DBC5F-0952-413C-A739-6568CCCB9E46}" destId="{A3BC3226-40A4-4056-B375-06C0E5C721F6}" srcOrd="1" destOrd="0" presId="urn:microsoft.com/office/officeart/2005/8/layout/hierarchy3"/>
    <dgm:cxn modelId="{3D3FB8EF-DBB3-428D-BC00-A0E2A22E29F2}" type="presParOf" srcId="{A3BC3226-40A4-4056-B375-06C0E5C721F6}" destId="{85C6C31E-8106-4A8D-BF98-10893B17FE17}" srcOrd="0" destOrd="0" presId="urn:microsoft.com/office/officeart/2005/8/layout/hierarchy3"/>
    <dgm:cxn modelId="{4203B657-A091-4B8D-A286-43CEE482E5CF}" type="presParOf" srcId="{A3BC3226-40A4-4056-B375-06C0E5C721F6}" destId="{F964DEB2-E29A-425F-81C7-6D5A5AA0BDAB}" srcOrd="1" destOrd="0" presId="urn:microsoft.com/office/officeart/2005/8/layout/hierarchy3"/>
    <dgm:cxn modelId="{101E6D47-CA2F-49DF-AC3F-5BD63B26C7EB}" type="presParOf" srcId="{A3BC3226-40A4-4056-B375-06C0E5C721F6}" destId="{6326DCA8-85F5-4B60-9230-90179C058A1B}" srcOrd="2" destOrd="0" presId="urn:microsoft.com/office/officeart/2005/8/layout/hierarchy3"/>
    <dgm:cxn modelId="{C2305F65-8D15-4CFC-B49A-B9081334055A}" type="presParOf" srcId="{A3BC3226-40A4-4056-B375-06C0E5C721F6}" destId="{242B9045-CC73-4F66-B3D1-5107A8B6DB1F}" srcOrd="3" destOrd="0" presId="urn:microsoft.com/office/officeart/2005/8/layout/hierarchy3"/>
    <dgm:cxn modelId="{1132D31D-8D40-44B6-95FD-407338BEDDAA}" type="presParOf" srcId="{A3BC3226-40A4-4056-B375-06C0E5C721F6}" destId="{4E032C6A-E0C5-4B46-8F26-C44D12573DB3}" srcOrd="4" destOrd="0" presId="urn:microsoft.com/office/officeart/2005/8/layout/hierarchy3"/>
    <dgm:cxn modelId="{135EC2AE-ADDA-48D9-ADD9-D3F1536A02B7}" type="presParOf" srcId="{A3BC3226-40A4-4056-B375-06C0E5C721F6}" destId="{7EB34883-994C-44DA-834A-3F9C656C1180}" srcOrd="5" destOrd="0" presId="urn:microsoft.com/office/officeart/2005/8/layout/hierarchy3"/>
    <dgm:cxn modelId="{E40AE33F-DEC6-4F91-B041-2962EAD25FC8}" type="presParOf" srcId="{A3BC3226-40A4-4056-B375-06C0E5C721F6}" destId="{0CC36BD2-3EC1-44D9-98AB-7ED08541C08C}" srcOrd="6" destOrd="0" presId="urn:microsoft.com/office/officeart/2005/8/layout/hierarchy3"/>
    <dgm:cxn modelId="{73C1F12A-2CF8-4264-8A47-19804C823676}" type="presParOf" srcId="{A3BC3226-40A4-4056-B375-06C0E5C721F6}" destId="{48B6E53B-693B-4F6C-8BF2-DFEE7AC9CF4C}" srcOrd="7" destOrd="0" presId="urn:microsoft.com/office/officeart/2005/8/layout/hierarchy3"/>
    <dgm:cxn modelId="{E9DAA3D1-5499-4579-83D0-44B6D25689DB}" type="presParOf" srcId="{D3DBBC35-BC81-457D-A36A-0C0B433A0E4E}" destId="{C120EA4C-6ADE-4D43-B02E-5DE418C36D0F}" srcOrd="1" destOrd="0" presId="urn:microsoft.com/office/officeart/2005/8/layout/hierarchy3"/>
    <dgm:cxn modelId="{34E15D9C-8B79-4D39-B88D-0355820E389C}" type="presParOf" srcId="{C120EA4C-6ADE-4D43-B02E-5DE418C36D0F}" destId="{40D42083-206A-4926-8F34-81F4AE597A94}" srcOrd="0" destOrd="0" presId="urn:microsoft.com/office/officeart/2005/8/layout/hierarchy3"/>
    <dgm:cxn modelId="{747A41E4-7564-4779-8AD2-7BEA16DAB9B2}" type="presParOf" srcId="{40D42083-206A-4926-8F34-81F4AE597A94}" destId="{9DDA5E8E-6EDF-4764-8165-B67CADCA8E16}" srcOrd="0" destOrd="0" presId="urn:microsoft.com/office/officeart/2005/8/layout/hierarchy3"/>
    <dgm:cxn modelId="{8E19BB9C-8F5E-4E3B-95FB-E2FB1FA31909}" type="presParOf" srcId="{40D42083-206A-4926-8F34-81F4AE597A94}" destId="{2878CF96-BAD3-4993-9D43-3F0BC7BAB447}" srcOrd="1" destOrd="0" presId="urn:microsoft.com/office/officeart/2005/8/layout/hierarchy3"/>
    <dgm:cxn modelId="{F1E20EDE-EB54-4AC7-827F-377BB790EAAA}" type="presParOf" srcId="{C120EA4C-6ADE-4D43-B02E-5DE418C36D0F}" destId="{109593D2-1095-4A27-9689-5CE320592686}" srcOrd="1" destOrd="0" presId="urn:microsoft.com/office/officeart/2005/8/layout/hierarchy3"/>
    <dgm:cxn modelId="{2A7CFFAF-5A03-453D-825E-1A5EF0A7C39C}" type="presParOf" srcId="{109593D2-1095-4A27-9689-5CE320592686}" destId="{F308BCC8-E9F8-4070-BD62-DB2D5B81B1CE}" srcOrd="0" destOrd="0" presId="urn:microsoft.com/office/officeart/2005/8/layout/hierarchy3"/>
    <dgm:cxn modelId="{5041865F-F327-4E3C-9512-887C55A5703A}" type="presParOf" srcId="{109593D2-1095-4A27-9689-5CE320592686}" destId="{465C9334-CF3F-4A97-9099-F886BFA2F80C}" srcOrd="1" destOrd="0" presId="urn:microsoft.com/office/officeart/2005/8/layout/hierarchy3"/>
    <dgm:cxn modelId="{BFED7CB5-5851-4B0E-A20E-961637B41CF4}" type="presParOf" srcId="{109593D2-1095-4A27-9689-5CE320592686}" destId="{09CF5834-D92C-4B7C-AA8C-0EBDCCB1C7D9}" srcOrd="2" destOrd="0" presId="urn:microsoft.com/office/officeart/2005/8/layout/hierarchy3"/>
    <dgm:cxn modelId="{40DBEB00-3472-4AE1-966E-C77E61EE6EE8}" type="presParOf" srcId="{109593D2-1095-4A27-9689-5CE320592686}" destId="{525A1931-5111-4A90-BF9C-D79C176337BE}" srcOrd="3" destOrd="0" presId="urn:microsoft.com/office/officeart/2005/8/layout/hierarchy3"/>
    <dgm:cxn modelId="{3E6D73E9-DCCE-4F0C-8F7E-8DE95618C0A2}" type="presParOf" srcId="{109593D2-1095-4A27-9689-5CE320592686}" destId="{BF72745F-2612-44E4-BBA3-F70D5B3B894E}" srcOrd="4" destOrd="0" presId="urn:microsoft.com/office/officeart/2005/8/layout/hierarchy3"/>
    <dgm:cxn modelId="{1A03C88D-3AD3-4B95-9B92-A35641131DD4}" type="presParOf" srcId="{109593D2-1095-4A27-9689-5CE320592686}" destId="{2AC571A7-F74B-4DAD-89E6-2686FB77FD0E}" srcOrd="5" destOrd="0" presId="urn:microsoft.com/office/officeart/2005/8/layout/hierarchy3"/>
    <dgm:cxn modelId="{B729C296-94B7-43F3-8606-4D014208E091}" type="presParOf" srcId="{D3DBBC35-BC81-457D-A36A-0C0B433A0E4E}" destId="{BCF337D9-7218-4BA7-93B8-E5A28673EAF9}" srcOrd="2" destOrd="0" presId="urn:microsoft.com/office/officeart/2005/8/layout/hierarchy3"/>
    <dgm:cxn modelId="{BD087D57-C509-4C0B-885D-A3780FF90961}" type="presParOf" srcId="{BCF337D9-7218-4BA7-93B8-E5A28673EAF9}" destId="{A198C269-50A7-48A5-B955-3696841A266D}" srcOrd="0" destOrd="0" presId="urn:microsoft.com/office/officeart/2005/8/layout/hierarchy3"/>
    <dgm:cxn modelId="{60C7D41A-913B-4449-B09D-B1D540778BCC}" type="presParOf" srcId="{A198C269-50A7-48A5-B955-3696841A266D}" destId="{9A8AF87E-9025-4BB9-9A52-0B15BED0B840}" srcOrd="0" destOrd="0" presId="urn:microsoft.com/office/officeart/2005/8/layout/hierarchy3"/>
    <dgm:cxn modelId="{9EF5B7F2-B404-4C4B-8C58-AAF628D17083}" type="presParOf" srcId="{A198C269-50A7-48A5-B955-3696841A266D}" destId="{64EC5A42-BCA4-40A0-84FF-92D8C6E5C8FE}" srcOrd="1" destOrd="0" presId="urn:microsoft.com/office/officeart/2005/8/layout/hierarchy3"/>
    <dgm:cxn modelId="{DA0B76A8-6569-4A2C-A681-557EA7F9246A}" type="presParOf" srcId="{BCF337D9-7218-4BA7-93B8-E5A28673EAF9}" destId="{B59FD500-815B-478E-B1EF-98A1B2439E35}" srcOrd="1" destOrd="0" presId="urn:microsoft.com/office/officeart/2005/8/layout/hierarchy3"/>
    <dgm:cxn modelId="{AA28A028-3827-4A81-99A1-2AD3C3678331}" type="presParOf" srcId="{B59FD500-815B-478E-B1EF-98A1B2439E35}" destId="{7A714DC6-379C-41A2-BBDA-F87D9ABF4E6A}" srcOrd="0" destOrd="0" presId="urn:microsoft.com/office/officeart/2005/8/layout/hierarchy3"/>
    <dgm:cxn modelId="{32127063-0D4B-4492-8162-0DF7E21BA7D3}" type="presParOf" srcId="{B59FD500-815B-478E-B1EF-98A1B2439E35}" destId="{AE0AD7BE-3171-41B2-A97A-EBB64BE516AC}" srcOrd="1" destOrd="0" presId="urn:microsoft.com/office/officeart/2005/8/layout/hierarchy3"/>
    <dgm:cxn modelId="{019DA52A-5779-4AAA-BE86-A88CF88C5994}" type="presParOf" srcId="{B59FD500-815B-478E-B1EF-98A1B2439E35}" destId="{68FAC72C-8479-47C0-B674-C774FC26EB32}" srcOrd="2" destOrd="0" presId="urn:microsoft.com/office/officeart/2005/8/layout/hierarchy3"/>
    <dgm:cxn modelId="{1D81C067-DD0C-43E0-AF4B-C95B52A3877B}" type="presParOf" srcId="{B59FD500-815B-478E-B1EF-98A1B2439E35}" destId="{A5E7649C-9DFD-486B-BC18-4ACF9D5F9738}" srcOrd="3" destOrd="0" presId="urn:microsoft.com/office/officeart/2005/8/layout/hierarchy3"/>
    <dgm:cxn modelId="{CB6FC692-B496-4A8B-AE79-DDA18EE5BD67}" type="presParOf" srcId="{B59FD500-815B-478E-B1EF-98A1B2439E35}" destId="{6DC4F922-A77E-4DC4-BB80-58651696BBF7}" srcOrd="4" destOrd="0" presId="urn:microsoft.com/office/officeart/2005/8/layout/hierarchy3"/>
    <dgm:cxn modelId="{2B785B7A-0DB6-45AA-BCF5-7F751F21C19B}" type="presParOf" srcId="{B59FD500-815B-478E-B1EF-98A1B2439E35}" destId="{A9FF124F-3E68-4D2D-9311-283B1302A188}"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0E721B-4648-43ED-9307-31020972D51F}">
      <dsp:nvSpPr>
        <dsp:cNvPr id="0" name=""/>
        <dsp:cNvSpPr/>
      </dsp:nvSpPr>
      <dsp:spPr>
        <a:xfrm rot="5400000">
          <a:off x="-250051" y="252528"/>
          <a:ext cx="1667010" cy="1166907"/>
        </a:xfrm>
        <a:prstGeom prst="chevron">
          <a:avLst/>
        </a:prstGeom>
        <a:solidFill>
          <a:srgbClr val="939393"/>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noProof="0">
              <a:solidFill>
                <a:schemeClr val="tx1"/>
              </a:solidFill>
              <a:latin typeface="Calibri"/>
              <a:ea typeface="Calibri"/>
              <a:cs typeface="Calibri"/>
            </a:rPr>
            <a:t>Technological Opportunity</a:t>
          </a:r>
        </a:p>
      </dsp:txBody>
      <dsp:txXfrm rot="-5400000">
        <a:off x="1" y="585931"/>
        <a:ext cx="1166907" cy="500103"/>
      </dsp:txXfrm>
    </dsp:sp>
    <dsp:sp modelId="{6E92830C-B9D0-4587-AD77-275AA0FD0405}">
      <dsp:nvSpPr>
        <dsp:cNvPr id="0" name=""/>
        <dsp:cNvSpPr/>
      </dsp:nvSpPr>
      <dsp:spPr>
        <a:xfrm rot="5400000">
          <a:off x="5501526" y="-4332142"/>
          <a:ext cx="1084126" cy="9753365"/>
        </a:xfrm>
        <a:prstGeom prst="round2SameRect">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 typeface="Wingdings" panose="05000000000000000000" pitchFamily="2" charset="2"/>
            <a:buChar char="§"/>
          </a:pPr>
          <a:r>
            <a:rPr lang="en-US" sz="2000" kern="1200" noProof="0">
              <a:solidFill>
                <a:schemeClr val="tx1"/>
              </a:solidFill>
              <a:latin typeface="Calibri"/>
              <a:ea typeface="Calibri"/>
              <a:cs typeface="Calibri"/>
            </a:rPr>
            <a:t>AI can detect vocal patterns</a:t>
          </a:r>
        </a:p>
        <a:p>
          <a:pPr marL="228600" lvl="1" indent="-228600" algn="l" defTabSz="889000">
            <a:lnSpc>
              <a:spcPct val="90000"/>
            </a:lnSpc>
            <a:spcBef>
              <a:spcPct val="0"/>
            </a:spcBef>
            <a:spcAft>
              <a:spcPct val="15000"/>
            </a:spcAft>
            <a:buFont typeface="Wingdings" panose="05000000000000000000" pitchFamily="2" charset="2"/>
            <a:buChar char="§"/>
          </a:pPr>
          <a:r>
            <a:rPr lang="en-US" sz="2000" kern="1200" noProof="0">
              <a:solidFill>
                <a:schemeClr val="tx1"/>
              </a:solidFill>
              <a:latin typeface="Calibri"/>
              <a:ea typeface="Calibri"/>
              <a:cs typeface="Calibri"/>
            </a:rPr>
            <a:t>Vocal biomarkers need theoretical grounding</a:t>
          </a:r>
        </a:p>
      </dsp:txBody>
      <dsp:txXfrm rot="-5400000">
        <a:off x="1166907" y="55400"/>
        <a:ext cx="9700442" cy="978280"/>
      </dsp:txXfrm>
    </dsp:sp>
    <dsp:sp modelId="{0A51DB0E-7626-4C2D-9ACE-BFD878EEB780}">
      <dsp:nvSpPr>
        <dsp:cNvPr id="0" name=""/>
        <dsp:cNvSpPr/>
      </dsp:nvSpPr>
      <dsp:spPr>
        <a:xfrm rot="5400000">
          <a:off x="-250051" y="1626352"/>
          <a:ext cx="1667010" cy="1166907"/>
        </a:xfrm>
        <a:prstGeom prst="chevron">
          <a:avLst/>
        </a:prstGeom>
        <a:solidFill>
          <a:srgbClr val="939393"/>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US" sz="1800" kern="1200" noProof="0">
              <a:solidFill>
                <a:schemeClr val="tx1"/>
              </a:solidFill>
              <a:latin typeface="Calibri"/>
              <a:ea typeface="Calibri"/>
              <a:cs typeface="Calibri"/>
            </a:rPr>
            <a:t>Expert Inquiry </a:t>
          </a:r>
        </a:p>
      </dsp:txBody>
      <dsp:txXfrm rot="-5400000">
        <a:off x="1" y="1959755"/>
        <a:ext cx="1166907" cy="500103"/>
      </dsp:txXfrm>
    </dsp:sp>
    <dsp:sp modelId="{CE4F5148-AEDD-41B3-8CDD-51C1199FA0FF}">
      <dsp:nvSpPr>
        <dsp:cNvPr id="0" name=""/>
        <dsp:cNvSpPr/>
      </dsp:nvSpPr>
      <dsp:spPr>
        <a:xfrm rot="5400000">
          <a:off x="5501811" y="-2958603"/>
          <a:ext cx="1083556" cy="9753365"/>
        </a:xfrm>
        <a:prstGeom prst="round2SameRect">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Font typeface="Wingdings" panose="05000000000000000000" pitchFamily="2" charset="2"/>
            <a:buChar char="§"/>
          </a:pPr>
          <a:r>
            <a:rPr lang="en-US" sz="2000" kern="1200" noProof="0">
              <a:solidFill>
                <a:schemeClr val="tx1"/>
              </a:solidFill>
              <a:latin typeface="Calibri"/>
              <a:ea typeface="Calibri"/>
              <a:cs typeface="Calibri"/>
            </a:rPr>
            <a:t>We interviewed clinicians, psychologists, and researchers</a:t>
          </a:r>
        </a:p>
        <a:p>
          <a:pPr marL="228600" lvl="1" indent="-228600" algn="l" defTabSz="889000">
            <a:lnSpc>
              <a:spcPct val="90000"/>
            </a:lnSpc>
            <a:spcBef>
              <a:spcPct val="0"/>
            </a:spcBef>
            <a:spcAft>
              <a:spcPct val="15000"/>
            </a:spcAft>
            <a:buFont typeface="Wingdings" panose="05000000000000000000" pitchFamily="2" charset="2"/>
            <a:buChar char="§"/>
          </a:pPr>
          <a:r>
            <a:rPr lang="en-US" sz="2000" kern="1200" noProof="0">
              <a:solidFill>
                <a:schemeClr val="tx1"/>
              </a:solidFill>
              <a:latin typeface="Calibri"/>
              <a:ea typeface="Calibri"/>
              <a:cs typeface="Calibri"/>
            </a:rPr>
            <a:t>To understand how burnout is assessed</a:t>
          </a:r>
        </a:p>
        <a:p>
          <a:pPr marL="228600" lvl="1" indent="-228600" algn="l" defTabSz="889000" rtl="0">
            <a:lnSpc>
              <a:spcPct val="90000"/>
            </a:lnSpc>
            <a:spcBef>
              <a:spcPct val="0"/>
            </a:spcBef>
            <a:spcAft>
              <a:spcPct val="15000"/>
            </a:spcAft>
            <a:buFont typeface="Wingdings" panose="05000000000000000000" pitchFamily="2" charset="2"/>
            <a:buChar char="§"/>
          </a:pPr>
          <a:r>
            <a:rPr lang="en-US" sz="2000" kern="1200" noProof="0">
              <a:solidFill>
                <a:schemeClr val="tx1"/>
              </a:solidFill>
              <a:latin typeface="Calibri"/>
              <a:ea typeface="Calibri"/>
              <a:cs typeface="Calibri"/>
            </a:rPr>
            <a:t>And to explore the diagnostic potential of voice and emotion trough AI based tools</a:t>
          </a:r>
        </a:p>
      </dsp:txBody>
      <dsp:txXfrm rot="-5400000">
        <a:off x="1166907" y="1429196"/>
        <a:ext cx="9700470" cy="9777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CE875FA-3ACF-4ED6-8651-EA50B4F8A0EB}">
      <dsp:nvSpPr>
        <dsp:cNvPr id="0" name=""/>
        <dsp:cNvSpPr/>
      </dsp:nvSpPr>
      <dsp:spPr>
        <a:xfrm>
          <a:off x="354062" y="0"/>
          <a:ext cx="3361375" cy="920404"/>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1: Challenges and gaps in current burnout assessment tools</a:t>
          </a:r>
        </a:p>
      </dsp:txBody>
      <dsp:txXfrm>
        <a:off x="381020" y="26958"/>
        <a:ext cx="3307459" cy="866488"/>
      </dsp:txXfrm>
    </dsp:sp>
    <dsp:sp modelId="{6D92FBB6-5795-42A8-A59F-26BD113BDD5F}">
      <dsp:nvSpPr>
        <dsp:cNvPr id="0" name=""/>
        <dsp:cNvSpPr/>
      </dsp:nvSpPr>
      <dsp:spPr>
        <a:xfrm>
          <a:off x="690199" y="920404"/>
          <a:ext cx="407808" cy="500635"/>
        </a:xfrm>
        <a:custGeom>
          <a:avLst/>
          <a:gdLst/>
          <a:ahLst/>
          <a:cxnLst/>
          <a:rect l="0" t="0" r="0" b="0"/>
          <a:pathLst>
            <a:path>
              <a:moveTo>
                <a:pt x="0" y="0"/>
              </a:moveTo>
              <a:lnTo>
                <a:pt x="0" y="500635"/>
              </a:lnTo>
              <a:lnTo>
                <a:pt x="407808" y="500635"/>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7CC212C-3C33-428B-A8B9-0763E863332A}">
      <dsp:nvSpPr>
        <dsp:cNvPr id="0" name=""/>
        <dsp:cNvSpPr/>
      </dsp:nvSpPr>
      <dsp:spPr>
        <a:xfrm>
          <a:off x="1098008" y="1077939"/>
          <a:ext cx="2254908" cy="686199"/>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US" sz="1600" b="0" kern="1200" noProof="0">
              <a:solidFill>
                <a:schemeClr val="tx1"/>
              </a:solidFill>
              <a:latin typeface="Calibri" panose="020F0502020204030204" pitchFamily="34" charset="0"/>
              <a:cs typeface="Calibri" panose="020F0502020204030204" pitchFamily="34" charset="0"/>
            </a:rPr>
            <a:t>Sub-theme 1.1: Lack of Accuracy</a:t>
          </a:r>
        </a:p>
      </dsp:txBody>
      <dsp:txXfrm>
        <a:off x="1118106" y="1098037"/>
        <a:ext cx="2214712" cy="646003"/>
      </dsp:txXfrm>
    </dsp:sp>
    <dsp:sp modelId="{FFF76C22-722E-44C7-96C8-7D5A71EE0368}">
      <dsp:nvSpPr>
        <dsp:cNvPr id="0" name=""/>
        <dsp:cNvSpPr/>
      </dsp:nvSpPr>
      <dsp:spPr>
        <a:xfrm>
          <a:off x="690199" y="920404"/>
          <a:ext cx="407808" cy="1431849"/>
        </a:xfrm>
        <a:custGeom>
          <a:avLst/>
          <a:gdLst/>
          <a:ahLst/>
          <a:cxnLst/>
          <a:rect l="0" t="0" r="0" b="0"/>
          <a:pathLst>
            <a:path>
              <a:moveTo>
                <a:pt x="0" y="0"/>
              </a:moveTo>
              <a:lnTo>
                <a:pt x="0" y="1431849"/>
              </a:lnTo>
              <a:lnTo>
                <a:pt x="407808" y="143184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04BEFCF-AB4C-41B9-9D07-CB48DF43D545}">
      <dsp:nvSpPr>
        <dsp:cNvPr id="0" name=""/>
        <dsp:cNvSpPr/>
      </dsp:nvSpPr>
      <dsp:spPr>
        <a:xfrm>
          <a:off x="1098008" y="1918172"/>
          <a:ext cx="2433350" cy="868162"/>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US" sz="1600" b="0" kern="1200" noProof="0">
              <a:solidFill>
                <a:schemeClr val="tx1"/>
              </a:solidFill>
              <a:latin typeface="Calibri" panose="020F0502020204030204" pitchFamily="34" charset="0"/>
              <a:cs typeface="Calibri" panose="020F0502020204030204" pitchFamily="34" charset="0"/>
            </a:rPr>
            <a:t>Sub-theme 1.2: Multilevel and Systemic Assessment Needs</a:t>
          </a:r>
        </a:p>
      </dsp:txBody>
      <dsp:txXfrm>
        <a:off x="1123436" y="1943600"/>
        <a:ext cx="2382494" cy="817306"/>
      </dsp:txXfrm>
    </dsp:sp>
    <dsp:sp modelId="{74F3B6E0-11A5-4B9E-8ED8-32A3D29897A1}">
      <dsp:nvSpPr>
        <dsp:cNvPr id="0" name=""/>
        <dsp:cNvSpPr/>
      </dsp:nvSpPr>
      <dsp:spPr>
        <a:xfrm>
          <a:off x="690199" y="920404"/>
          <a:ext cx="407808" cy="2390007"/>
        </a:xfrm>
        <a:custGeom>
          <a:avLst/>
          <a:gdLst/>
          <a:ahLst/>
          <a:cxnLst/>
          <a:rect l="0" t="0" r="0" b="0"/>
          <a:pathLst>
            <a:path>
              <a:moveTo>
                <a:pt x="0" y="0"/>
              </a:moveTo>
              <a:lnTo>
                <a:pt x="0" y="2390007"/>
              </a:lnTo>
              <a:lnTo>
                <a:pt x="407808" y="239000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FA058A7-7E1A-469B-8842-AC9069A48610}">
      <dsp:nvSpPr>
        <dsp:cNvPr id="0" name=""/>
        <dsp:cNvSpPr/>
      </dsp:nvSpPr>
      <dsp:spPr>
        <a:xfrm>
          <a:off x="1098008" y="2940368"/>
          <a:ext cx="2580976" cy="74008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1.3: Innovative Diagnostic Approaches</a:t>
          </a:r>
        </a:p>
      </dsp:txBody>
      <dsp:txXfrm>
        <a:off x="1119684" y="2962044"/>
        <a:ext cx="2537624" cy="696734"/>
      </dsp:txXfrm>
    </dsp:sp>
    <dsp:sp modelId="{87728FCF-B429-4704-95D0-2C132A93F8AC}">
      <dsp:nvSpPr>
        <dsp:cNvPr id="0" name=""/>
        <dsp:cNvSpPr/>
      </dsp:nvSpPr>
      <dsp:spPr>
        <a:xfrm>
          <a:off x="690199" y="920404"/>
          <a:ext cx="407808" cy="3271102"/>
        </a:xfrm>
        <a:custGeom>
          <a:avLst/>
          <a:gdLst/>
          <a:ahLst/>
          <a:cxnLst/>
          <a:rect l="0" t="0" r="0" b="0"/>
          <a:pathLst>
            <a:path>
              <a:moveTo>
                <a:pt x="0" y="0"/>
              </a:moveTo>
              <a:lnTo>
                <a:pt x="0" y="3271102"/>
              </a:lnTo>
              <a:lnTo>
                <a:pt x="407808" y="327110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DD984E80-F0BB-4414-B2F2-1F17D00BA5D0}">
      <dsp:nvSpPr>
        <dsp:cNvPr id="0" name=""/>
        <dsp:cNvSpPr/>
      </dsp:nvSpPr>
      <dsp:spPr>
        <a:xfrm>
          <a:off x="1098008" y="3834488"/>
          <a:ext cx="2736586" cy="71403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1.4: Clinical and Psychophysiological Evaluation</a:t>
          </a:r>
        </a:p>
      </dsp:txBody>
      <dsp:txXfrm>
        <a:off x="1118921" y="3855401"/>
        <a:ext cx="2694760" cy="672210"/>
      </dsp:txXfrm>
    </dsp:sp>
    <dsp:sp modelId="{37176E6A-9789-42E5-A312-7F053C28270D}">
      <dsp:nvSpPr>
        <dsp:cNvPr id="0" name=""/>
        <dsp:cNvSpPr/>
      </dsp:nvSpPr>
      <dsp:spPr>
        <a:xfrm>
          <a:off x="690199" y="920404"/>
          <a:ext cx="407808" cy="4133269"/>
        </a:xfrm>
        <a:custGeom>
          <a:avLst/>
          <a:gdLst/>
          <a:ahLst/>
          <a:cxnLst/>
          <a:rect l="0" t="0" r="0" b="0"/>
          <a:pathLst>
            <a:path>
              <a:moveTo>
                <a:pt x="0" y="0"/>
              </a:moveTo>
              <a:lnTo>
                <a:pt x="0" y="4133269"/>
              </a:lnTo>
              <a:lnTo>
                <a:pt x="407808" y="413326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91BBC367-A8E2-463C-8A56-924363D9437F}">
      <dsp:nvSpPr>
        <dsp:cNvPr id="0" name=""/>
        <dsp:cNvSpPr/>
      </dsp:nvSpPr>
      <dsp:spPr>
        <a:xfrm>
          <a:off x="1098008" y="4702499"/>
          <a:ext cx="2889368" cy="702348"/>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1.5: Monitoring Before and After Onset</a:t>
          </a:r>
        </a:p>
      </dsp:txBody>
      <dsp:txXfrm>
        <a:off x="1118579" y="4723070"/>
        <a:ext cx="2848226" cy="661206"/>
      </dsp:txXfrm>
    </dsp:sp>
    <dsp:sp modelId="{7CA643A8-A88F-4203-9EF4-C9678D3296B2}">
      <dsp:nvSpPr>
        <dsp:cNvPr id="0" name=""/>
        <dsp:cNvSpPr/>
      </dsp:nvSpPr>
      <dsp:spPr>
        <a:xfrm>
          <a:off x="3995087" y="0"/>
          <a:ext cx="3361375" cy="920404"/>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2: Physiological and Vocal Biomarkers in Burnout Detection</a:t>
          </a:r>
        </a:p>
      </dsp:txBody>
      <dsp:txXfrm>
        <a:off x="4022045" y="26958"/>
        <a:ext cx="3307459" cy="866488"/>
      </dsp:txXfrm>
    </dsp:sp>
    <dsp:sp modelId="{C2AF335B-B387-453D-9DB4-00AC708C0733}">
      <dsp:nvSpPr>
        <dsp:cNvPr id="0" name=""/>
        <dsp:cNvSpPr/>
      </dsp:nvSpPr>
      <dsp:spPr>
        <a:xfrm>
          <a:off x="4331225" y="920404"/>
          <a:ext cx="436224" cy="523414"/>
        </a:xfrm>
        <a:custGeom>
          <a:avLst/>
          <a:gdLst/>
          <a:ahLst/>
          <a:cxnLst/>
          <a:rect l="0" t="0" r="0" b="0"/>
          <a:pathLst>
            <a:path>
              <a:moveTo>
                <a:pt x="0" y="0"/>
              </a:moveTo>
              <a:lnTo>
                <a:pt x="0" y="523414"/>
              </a:lnTo>
              <a:lnTo>
                <a:pt x="436224" y="523414"/>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101B2EA5-DF34-4CAD-A1E7-CE8DE0CCF98E}">
      <dsp:nvSpPr>
        <dsp:cNvPr id="0" name=""/>
        <dsp:cNvSpPr/>
      </dsp:nvSpPr>
      <dsp:spPr>
        <a:xfrm>
          <a:off x="4767450" y="1101229"/>
          <a:ext cx="2565972" cy="68517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US" sz="1600" b="0" kern="1200" noProof="0">
              <a:solidFill>
                <a:schemeClr val="tx1"/>
              </a:solidFill>
              <a:latin typeface="Calibri" panose="020F0502020204030204" pitchFamily="34" charset="0"/>
              <a:cs typeface="Calibri" panose="020F0502020204030204" pitchFamily="34" charset="0"/>
            </a:rPr>
            <a:t>Sub-theme 2.1: Physiological Indicators Mirroring Chronic Stress</a:t>
          </a:r>
        </a:p>
      </dsp:txBody>
      <dsp:txXfrm>
        <a:off x="4787518" y="1121297"/>
        <a:ext cx="2525836" cy="645040"/>
      </dsp:txXfrm>
    </dsp:sp>
    <dsp:sp modelId="{1B9A6659-60F1-4804-B9BC-FEE4CD668F2B}">
      <dsp:nvSpPr>
        <dsp:cNvPr id="0" name=""/>
        <dsp:cNvSpPr/>
      </dsp:nvSpPr>
      <dsp:spPr>
        <a:xfrm>
          <a:off x="4331225" y="920404"/>
          <a:ext cx="436224" cy="1512837"/>
        </a:xfrm>
        <a:custGeom>
          <a:avLst/>
          <a:gdLst/>
          <a:ahLst/>
          <a:cxnLst/>
          <a:rect l="0" t="0" r="0" b="0"/>
          <a:pathLst>
            <a:path>
              <a:moveTo>
                <a:pt x="0" y="0"/>
              </a:moveTo>
              <a:lnTo>
                <a:pt x="0" y="1512837"/>
              </a:lnTo>
              <a:lnTo>
                <a:pt x="436224" y="151283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75BED25E-27EA-4C05-B1F5-614667B048F3}">
      <dsp:nvSpPr>
        <dsp:cNvPr id="0" name=""/>
        <dsp:cNvSpPr/>
      </dsp:nvSpPr>
      <dsp:spPr>
        <a:xfrm>
          <a:off x="4767450" y="1940439"/>
          <a:ext cx="2692905" cy="98560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2.2: Vocal Markers Reflecting Emotional and Cognitive States</a:t>
          </a:r>
          <a:endParaRPr lang="en-US" sz="1600" b="0" kern="1200" spc="0" noProof="0">
            <a:solidFill>
              <a:schemeClr val="tx1"/>
            </a:solidFill>
            <a:latin typeface="Calibri" panose="020F0502020204030204" pitchFamily="34" charset="0"/>
            <a:ea typeface="+mn-ea"/>
            <a:cs typeface="Calibri" panose="020F0502020204030204" pitchFamily="34" charset="0"/>
          </a:endParaRPr>
        </a:p>
      </dsp:txBody>
      <dsp:txXfrm>
        <a:off x="4796317" y="1969306"/>
        <a:ext cx="2635171" cy="927869"/>
      </dsp:txXfrm>
    </dsp:sp>
    <dsp:sp modelId="{E5C966F4-F865-4382-94B6-03E4575808B5}">
      <dsp:nvSpPr>
        <dsp:cNvPr id="0" name=""/>
        <dsp:cNvSpPr/>
      </dsp:nvSpPr>
      <dsp:spPr>
        <a:xfrm>
          <a:off x="4331225" y="920404"/>
          <a:ext cx="436224" cy="2489685"/>
        </a:xfrm>
        <a:custGeom>
          <a:avLst/>
          <a:gdLst/>
          <a:ahLst/>
          <a:cxnLst/>
          <a:rect l="0" t="0" r="0" b="0"/>
          <a:pathLst>
            <a:path>
              <a:moveTo>
                <a:pt x="0" y="0"/>
              </a:moveTo>
              <a:lnTo>
                <a:pt x="0" y="2489685"/>
              </a:lnTo>
              <a:lnTo>
                <a:pt x="436224" y="2489685"/>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BE6AC08B-F501-493F-AB7C-F4B13157FB64}">
      <dsp:nvSpPr>
        <dsp:cNvPr id="0" name=""/>
        <dsp:cNvSpPr/>
      </dsp:nvSpPr>
      <dsp:spPr>
        <a:xfrm>
          <a:off x="4767450" y="3080076"/>
          <a:ext cx="2703759" cy="66002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4445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2.3: Eye-Tracking and Cognitive Load Indicators</a:t>
          </a:r>
          <a:endParaRPr lang="en-US" sz="1600" b="0" kern="1200" spc="0" noProof="0">
            <a:solidFill>
              <a:schemeClr val="tx1"/>
            </a:solidFill>
            <a:latin typeface="Calibri" panose="020F0502020204030204" pitchFamily="34" charset="0"/>
            <a:ea typeface="+mn-ea"/>
            <a:cs typeface="Calibri" panose="020F0502020204030204" pitchFamily="34" charset="0"/>
          </a:endParaRPr>
        </a:p>
      </dsp:txBody>
      <dsp:txXfrm>
        <a:off x="4786782" y="3099408"/>
        <a:ext cx="2665095" cy="621362"/>
      </dsp:txXfrm>
    </dsp:sp>
    <dsp:sp modelId="{E6EB1FE5-0EA3-4DDD-A09D-19554579EBEC}">
      <dsp:nvSpPr>
        <dsp:cNvPr id="0" name=""/>
        <dsp:cNvSpPr/>
      </dsp:nvSpPr>
      <dsp:spPr>
        <a:xfrm>
          <a:off x="7699156" y="0"/>
          <a:ext cx="3777302" cy="939701"/>
        </a:xfrm>
        <a:prstGeom prst="roundRect">
          <a:avLst>
            <a:gd name="adj" fmla="val 10000"/>
          </a:avLst>
        </a:prstGeom>
        <a:solidFill>
          <a:srgbClr val="939393"/>
        </a:solidFill>
        <a:ln w="2540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3: Multimodal Behavioral and Contextual Factors in Burnout Assessment</a:t>
          </a:r>
        </a:p>
      </dsp:txBody>
      <dsp:txXfrm>
        <a:off x="7726679" y="27523"/>
        <a:ext cx="3722256" cy="884655"/>
      </dsp:txXfrm>
    </dsp:sp>
    <dsp:sp modelId="{3197E80E-A33F-42C8-98B2-D2C2C1014F04}">
      <dsp:nvSpPr>
        <dsp:cNvPr id="0" name=""/>
        <dsp:cNvSpPr/>
      </dsp:nvSpPr>
      <dsp:spPr>
        <a:xfrm>
          <a:off x="8076886" y="939701"/>
          <a:ext cx="390459" cy="520881"/>
        </a:xfrm>
        <a:custGeom>
          <a:avLst/>
          <a:gdLst/>
          <a:ahLst/>
          <a:cxnLst/>
          <a:rect l="0" t="0" r="0" b="0"/>
          <a:pathLst>
            <a:path>
              <a:moveTo>
                <a:pt x="0" y="0"/>
              </a:moveTo>
              <a:lnTo>
                <a:pt x="0" y="520881"/>
              </a:lnTo>
              <a:lnTo>
                <a:pt x="390459" y="52088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1398685-D06C-4A3E-9BC8-EEC255E22DAB}">
      <dsp:nvSpPr>
        <dsp:cNvPr id="0" name=""/>
        <dsp:cNvSpPr/>
      </dsp:nvSpPr>
      <dsp:spPr>
        <a:xfrm>
          <a:off x="8467346" y="1118746"/>
          <a:ext cx="2845943" cy="68367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3.1: Non-Verbal Communication Patterns</a:t>
          </a:r>
          <a:endParaRPr lang="en-US" sz="1600" b="0" kern="1200" spc="0" noProof="0">
            <a:solidFill>
              <a:schemeClr val="tx1"/>
            </a:solidFill>
            <a:latin typeface="Calibri" panose="020F0502020204030204" pitchFamily="34" charset="0"/>
            <a:cs typeface="Calibri" panose="020F0502020204030204" pitchFamily="34" charset="0"/>
          </a:endParaRPr>
        </a:p>
      </dsp:txBody>
      <dsp:txXfrm>
        <a:off x="8487370" y="1138770"/>
        <a:ext cx="2805895" cy="643625"/>
      </dsp:txXfrm>
    </dsp:sp>
    <dsp:sp modelId="{64E4AD53-8313-4E36-BEED-45C95391FD78}">
      <dsp:nvSpPr>
        <dsp:cNvPr id="0" name=""/>
        <dsp:cNvSpPr/>
      </dsp:nvSpPr>
      <dsp:spPr>
        <a:xfrm>
          <a:off x="8076886" y="939701"/>
          <a:ext cx="390459" cy="1376129"/>
        </a:xfrm>
        <a:custGeom>
          <a:avLst/>
          <a:gdLst/>
          <a:ahLst/>
          <a:cxnLst/>
          <a:rect l="0" t="0" r="0" b="0"/>
          <a:pathLst>
            <a:path>
              <a:moveTo>
                <a:pt x="0" y="0"/>
              </a:moveTo>
              <a:lnTo>
                <a:pt x="0" y="1376129"/>
              </a:lnTo>
              <a:lnTo>
                <a:pt x="390459" y="137612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1C28524-D2EB-4769-AF28-27C1656CAC4F}">
      <dsp:nvSpPr>
        <dsp:cNvPr id="0" name=""/>
        <dsp:cNvSpPr/>
      </dsp:nvSpPr>
      <dsp:spPr>
        <a:xfrm>
          <a:off x="8467346" y="1956453"/>
          <a:ext cx="2863884" cy="71875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Font typeface="Arial" panose="020B0604020202020204" pitchFamily="34" charset="0"/>
            <a:buNone/>
          </a:pPr>
          <a:r>
            <a:rPr lang="en-US" sz="1600" b="0" kern="1200" noProof="0">
              <a:solidFill>
                <a:schemeClr val="tx1"/>
              </a:solidFill>
              <a:latin typeface="Calibri" panose="020F0502020204030204" pitchFamily="34" charset="0"/>
              <a:cs typeface="Calibri" panose="020F0502020204030204" pitchFamily="34" charset="0"/>
            </a:rPr>
            <a:t>Sub-theme 3.2: Emotional Content of Language</a:t>
          </a:r>
        </a:p>
      </dsp:txBody>
      <dsp:txXfrm>
        <a:off x="8488398" y="1977505"/>
        <a:ext cx="2821780" cy="676652"/>
      </dsp:txXfrm>
    </dsp:sp>
    <dsp:sp modelId="{6F88D6B3-F9DA-4B4B-BF8D-65CE53C52B96}">
      <dsp:nvSpPr>
        <dsp:cNvPr id="0" name=""/>
        <dsp:cNvSpPr/>
      </dsp:nvSpPr>
      <dsp:spPr>
        <a:xfrm>
          <a:off x="8076886" y="939701"/>
          <a:ext cx="398917" cy="2286928"/>
        </a:xfrm>
        <a:custGeom>
          <a:avLst/>
          <a:gdLst/>
          <a:ahLst/>
          <a:cxnLst/>
          <a:rect l="0" t="0" r="0" b="0"/>
          <a:pathLst>
            <a:path>
              <a:moveTo>
                <a:pt x="0" y="0"/>
              </a:moveTo>
              <a:lnTo>
                <a:pt x="0" y="2286928"/>
              </a:lnTo>
              <a:lnTo>
                <a:pt x="398917" y="2286928"/>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FDA6363A-1478-480A-9D91-9470900AE564}">
      <dsp:nvSpPr>
        <dsp:cNvPr id="0" name=""/>
        <dsp:cNvSpPr/>
      </dsp:nvSpPr>
      <dsp:spPr>
        <a:xfrm>
          <a:off x="8475804" y="2829242"/>
          <a:ext cx="2936726" cy="79477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3.3: Indicators of Cognitive Load and Monitoring Tools</a:t>
          </a:r>
          <a:endParaRPr lang="en-US" sz="1600" b="0" kern="1200" spc="0" noProof="0">
            <a:solidFill>
              <a:schemeClr val="tx1"/>
            </a:solidFill>
            <a:latin typeface="Calibri" panose="020F0502020204030204" pitchFamily="34" charset="0"/>
            <a:cs typeface="Calibri" panose="020F0502020204030204" pitchFamily="34" charset="0"/>
          </a:endParaRPr>
        </a:p>
      </dsp:txBody>
      <dsp:txXfrm>
        <a:off x="8499082" y="2852520"/>
        <a:ext cx="2890170" cy="74821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FEBDB1-0EDA-461A-A76F-D5FB2D88719A}">
      <dsp:nvSpPr>
        <dsp:cNvPr id="0" name=""/>
        <dsp:cNvSpPr/>
      </dsp:nvSpPr>
      <dsp:spPr>
        <a:xfrm>
          <a:off x="5805" y="2884"/>
          <a:ext cx="3581412" cy="992134"/>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4: Multilevel Barriers to the assessment of Burnout </a:t>
          </a:r>
          <a:endParaRPr lang="en-US" sz="1600" kern="1200" noProof="0">
            <a:solidFill>
              <a:schemeClr val="tx1"/>
            </a:solidFill>
            <a:latin typeface="Calibri" panose="020F0502020204030204" pitchFamily="34" charset="0"/>
            <a:cs typeface="Calibri" panose="020F0502020204030204" pitchFamily="34" charset="0"/>
          </a:endParaRPr>
        </a:p>
      </dsp:txBody>
      <dsp:txXfrm>
        <a:off x="34864" y="31943"/>
        <a:ext cx="3523294" cy="934016"/>
      </dsp:txXfrm>
    </dsp:sp>
    <dsp:sp modelId="{85C6C31E-8106-4A8D-BF98-10893B17FE17}">
      <dsp:nvSpPr>
        <dsp:cNvPr id="0" name=""/>
        <dsp:cNvSpPr/>
      </dsp:nvSpPr>
      <dsp:spPr>
        <a:xfrm>
          <a:off x="363946" y="995018"/>
          <a:ext cx="358141" cy="694877"/>
        </a:xfrm>
        <a:custGeom>
          <a:avLst/>
          <a:gdLst/>
          <a:ahLst/>
          <a:cxnLst/>
          <a:rect l="0" t="0" r="0" b="0"/>
          <a:pathLst>
            <a:path>
              <a:moveTo>
                <a:pt x="0" y="0"/>
              </a:moveTo>
              <a:lnTo>
                <a:pt x="0" y="694877"/>
              </a:lnTo>
              <a:lnTo>
                <a:pt x="358141" y="694877"/>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F964DEB2-E29A-425F-81C7-6D5A5AA0BDAB}">
      <dsp:nvSpPr>
        <dsp:cNvPr id="0" name=""/>
        <dsp:cNvSpPr/>
      </dsp:nvSpPr>
      <dsp:spPr>
        <a:xfrm>
          <a:off x="722088" y="1236685"/>
          <a:ext cx="2133306" cy="906421"/>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4.2: Cognitive and Awareness Gaps</a:t>
          </a:r>
          <a:endParaRPr lang="en-US" sz="1600" kern="1200" noProof="0">
            <a:solidFill>
              <a:schemeClr val="tx1"/>
            </a:solidFill>
            <a:latin typeface="Calibri" panose="020F0502020204030204" pitchFamily="34" charset="0"/>
            <a:cs typeface="Calibri" panose="020F0502020204030204" pitchFamily="34" charset="0"/>
          </a:endParaRPr>
        </a:p>
      </dsp:txBody>
      <dsp:txXfrm>
        <a:off x="748636" y="1263233"/>
        <a:ext cx="2080210" cy="853325"/>
      </dsp:txXfrm>
    </dsp:sp>
    <dsp:sp modelId="{6326DCA8-85F5-4B60-9230-90179C058A1B}">
      <dsp:nvSpPr>
        <dsp:cNvPr id="0" name=""/>
        <dsp:cNvSpPr/>
      </dsp:nvSpPr>
      <dsp:spPr>
        <a:xfrm>
          <a:off x="363946" y="995018"/>
          <a:ext cx="358141" cy="1827459"/>
        </a:xfrm>
        <a:custGeom>
          <a:avLst/>
          <a:gdLst/>
          <a:ahLst/>
          <a:cxnLst/>
          <a:rect l="0" t="0" r="0" b="0"/>
          <a:pathLst>
            <a:path>
              <a:moveTo>
                <a:pt x="0" y="0"/>
              </a:moveTo>
              <a:lnTo>
                <a:pt x="0" y="1827459"/>
              </a:lnTo>
              <a:lnTo>
                <a:pt x="358141" y="182745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242B9045-CC73-4F66-B3D1-5107A8B6DB1F}">
      <dsp:nvSpPr>
        <dsp:cNvPr id="0" name=""/>
        <dsp:cNvSpPr/>
      </dsp:nvSpPr>
      <dsp:spPr>
        <a:xfrm>
          <a:off x="722088" y="2346565"/>
          <a:ext cx="2279431" cy="95182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4.3: Structural Limitations of the Healthcare System</a:t>
          </a:r>
          <a:endParaRPr lang="en-US" sz="1600" kern="1200" noProof="0">
            <a:solidFill>
              <a:schemeClr val="tx1"/>
            </a:solidFill>
            <a:latin typeface="Calibri" panose="020F0502020204030204" pitchFamily="34" charset="0"/>
            <a:cs typeface="Calibri" panose="020F0502020204030204" pitchFamily="34" charset="0"/>
          </a:endParaRPr>
        </a:p>
      </dsp:txBody>
      <dsp:txXfrm>
        <a:off x="749966" y="2374443"/>
        <a:ext cx="2223675" cy="896068"/>
      </dsp:txXfrm>
    </dsp:sp>
    <dsp:sp modelId="{4E032C6A-E0C5-4B46-8F26-C44D12573DB3}">
      <dsp:nvSpPr>
        <dsp:cNvPr id="0" name=""/>
        <dsp:cNvSpPr/>
      </dsp:nvSpPr>
      <dsp:spPr>
        <a:xfrm>
          <a:off x="363946" y="995018"/>
          <a:ext cx="358141" cy="2975730"/>
        </a:xfrm>
        <a:custGeom>
          <a:avLst/>
          <a:gdLst/>
          <a:ahLst/>
          <a:cxnLst/>
          <a:rect l="0" t="0" r="0" b="0"/>
          <a:pathLst>
            <a:path>
              <a:moveTo>
                <a:pt x="0" y="0"/>
              </a:moveTo>
              <a:lnTo>
                <a:pt x="0" y="2975730"/>
              </a:lnTo>
              <a:lnTo>
                <a:pt x="358141" y="2975730"/>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7EB34883-994C-44DA-834A-3F9C656C1180}">
      <dsp:nvSpPr>
        <dsp:cNvPr id="0" name=""/>
        <dsp:cNvSpPr/>
      </dsp:nvSpPr>
      <dsp:spPr>
        <a:xfrm>
          <a:off x="722088" y="3501848"/>
          <a:ext cx="2202462" cy="937802"/>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4.5: Medical System's Role and Responsibility</a:t>
          </a:r>
        </a:p>
      </dsp:txBody>
      <dsp:txXfrm>
        <a:off x="749555" y="3529315"/>
        <a:ext cx="2147528" cy="882868"/>
      </dsp:txXfrm>
    </dsp:sp>
    <dsp:sp modelId="{0CC36BD2-3EC1-44D9-98AB-7ED08541C08C}">
      <dsp:nvSpPr>
        <dsp:cNvPr id="0" name=""/>
        <dsp:cNvSpPr/>
      </dsp:nvSpPr>
      <dsp:spPr>
        <a:xfrm>
          <a:off x="363946" y="995018"/>
          <a:ext cx="358141" cy="4032848"/>
        </a:xfrm>
        <a:custGeom>
          <a:avLst/>
          <a:gdLst/>
          <a:ahLst/>
          <a:cxnLst/>
          <a:rect l="0" t="0" r="0" b="0"/>
          <a:pathLst>
            <a:path>
              <a:moveTo>
                <a:pt x="0" y="0"/>
              </a:moveTo>
              <a:lnTo>
                <a:pt x="0" y="4032848"/>
              </a:lnTo>
              <a:lnTo>
                <a:pt x="358141" y="4032848"/>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48B6E53B-693B-4F6C-8BF2-DFEE7AC9CF4C}">
      <dsp:nvSpPr>
        <dsp:cNvPr id="0" name=""/>
        <dsp:cNvSpPr/>
      </dsp:nvSpPr>
      <dsp:spPr>
        <a:xfrm>
          <a:off x="722088" y="4607783"/>
          <a:ext cx="2686243" cy="840167"/>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4.4: Burnout's Position in Clinical Practice</a:t>
          </a:r>
        </a:p>
      </dsp:txBody>
      <dsp:txXfrm>
        <a:off x="746696" y="4632391"/>
        <a:ext cx="2637027" cy="790951"/>
      </dsp:txXfrm>
    </dsp:sp>
    <dsp:sp modelId="{9DDA5E8E-6EDF-4764-8165-B67CADCA8E16}">
      <dsp:nvSpPr>
        <dsp:cNvPr id="0" name=""/>
        <dsp:cNvSpPr/>
      </dsp:nvSpPr>
      <dsp:spPr>
        <a:xfrm>
          <a:off x="3994134" y="2884"/>
          <a:ext cx="3355623" cy="995218"/>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5: Organizational and Legal Responsibility in Burnout Assessment</a:t>
          </a:r>
          <a:endParaRPr lang="en-US" sz="1600" kern="1200" noProof="0">
            <a:solidFill>
              <a:schemeClr val="tx1"/>
            </a:solidFill>
            <a:latin typeface="Calibri" panose="020F0502020204030204" pitchFamily="34" charset="0"/>
            <a:cs typeface="Calibri" panose="020F0502020204030204" pitchFamily="34" charset="0"/>
          </a:endParaRPr>
        </a:p>
      </dsp:txBody>
      <dsp:txXfrm>
        <a:off x="4023283" y="32033"/>
        <a:ext cx="3297325" cy="936920"/>
      </dsp:txXfrm>
    </dsp:sp>
    <dsp:sp modelId="{F308BCC8-E9F8-4070-BD62-DB2D5B81B1CE}">
      <dsp:nvSpPr>
        <dsp:cNvPr id="0" name=""/>
        <dsp:cNvSpPr/>
      </dsp:nvSpPr>
      <dsp:spPr>
        <a:xfrm>
          <a:off x="4329696" y="998102"/>
          <a:ext cx="335562" cy="700501"/>
        </a:xfrm>
        <a:custGeom>
          <a:avLst/>
          <a:gdLst/>
          <a:ahLst/>
          <a:cxnLst/>
          <a:rect l="0" t="0" r="0" b="0"/>
          <a:pathLst>
            <a:path>
              <a:moveTo>
                <a:pt x="0" y="0"/>
              </a:moveTo>
              <a:lnTo>
                <a:pt x="0" y="700501"/>
              </a:lnTo>
              <a:lnTo>
                <a:pt x="335562" y="70050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465C9334-CF3F-4A97-9099-F886BFA2F80C}">
      <dsp:nvSpPr>
        <dsp:cNvPr id="0" name=""/>
        <dsp:cNvSpPr/>
      </dsp:nvSpPr>
      <dsp:spPr>
        <a:xfrm>
          <a:off x="4665258" y="1201560"/>
          <a:ext cx="2205535" cy="994087"/>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5.1: Accountability of Organizational Systems</a:t>
          </a:r>
          <a:endParaRPr lang="en-US" sz="1600" kern="1200" noProof="0">
            <a:solidFill>
              <a:schemeClr val="tx1"/>
            </a:solidFill>
            <a:latin typeface="Calibri" panose="020F0502020204030204" pitchFamily="34" charset="0"/>
            <a:cs typeface="Calibri" panose="020F0502020204030204" pitchFamily="34" charset="0"/>
          </a:endParaRPr>
        </a:p>
      </dsp:txBody>
      <dsp:txXfrm>
        <a:off x="4694374" y="1230676"/>
        <a:ext cx="2147303" cy="935855"/>
      </dsp:txXfrm>
    </dsp:sp>
    <dsp:sp modelId="{09CF5834-D92C-4B7C-AA8C-0EBDCCB1C7D9}">
      <dsp:nvSpPr>
        <dsp:cNvPr id="0" name=""/>
        <dsp:cNvSpPr/>
      </dsp:nvSpPr>
      <dsp:spPr>
        <a:xfrm>
          <a:off x="4329696" y="998102"/>
          <a:ext cx="335562" cy="1875251"/>
        </a:xfrm>
        <a:custGeom>
          <a:avLst/>
          <a:gdLst/>
          <a:ahLst/>
          <a:cxnLst/>
          <a:rect l="0" t="0" r="0" b="0"/>
          <a:pathLst>
            <a:path>
              <a:moveTo>
                <a:pt x="0" y="0"/>
              </a:moveTo>
              <a:lnTo>
                <a:pt x="0" y="1875251"/>
              </a:lnTo>
              <a:lnTo>
                <a:pt x="335562" y="1875251"/>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525A1931-5111-4A90-BF9C-D79C176337BE}">
      <dsp:nvSpPr>
        <dsp:cNvPr id="0" name=""/>
        <dsp:cNvSpPr/>
      </dsp:nvSpPr>
      <dsp:spPr>
        <a:xfrm>
          <a:off x="4665258" y="2399106"/>
          <a:ext cx="2224481" cy="948496"/>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5.2: Legal Mandates for Psychosocial Risk Evaluation</a:t>
          </a:r>
          <a:endParaRPr lang="en-US" sz="1600" kern="1200" noProof="0">
            <a:solidFill>
              <a:schemeClr val="tx1"/>
            </a:solidFill>
            <a:latin typeface="Calibri" panose="020F0502020204030204" pitchFamily="34" charset="0"/>
            <a:cs typeface="Calibri" panose="020F0502020204030204" pitchFamily="34" charset="0"/>
          </a:endParaRPr>
        </a:p>
      </dsp:txBody>
      <dsp:txXfrm>
        <a:off x="4693038" y="2426886"/>
        <a:ext cx="2168921" cy="892936"/>
      </dsp:txXfrm>
    </dsp:sp>
    <dsp:sp modelId="{BF72745F-2612-44E4-BBA3-F70D5B3B894E}">
      <dsp:nvSpPr>
        <dsp:cNvPr id="0" name=""/>
        <dsp:cNvSpPr/>
      </dsp:nvSpPr>
      <dsp:spPr>
        <a:xfrm>
          <a:off x="4329696" y="998102"/>
          <a:ext cx="335562" cy="3116312"/>
        </a:xfrm>
        <a:custGeom>
          <a:avLst/>
          <a:gdLst/>
          <a:ahLst/>
          <a:cxnLst/>
          <a:rect l="0" t="0" r="0" b="0"/>
          <a:pathLst>
            <a:path>
              <a:moveTo>
                <a:pt x="0" y="0"/>
              </a:moveTo>
              <a:lnTo>
                <a:pt x="0" y="3116312"/>
              </a:lnTo>
              <a:lnTo>
                <a:pt x="335562" y="311631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2AC571A7-F74B-4DAD-89E6-2686FB77FD0E}">
      <dsp:nvSpPr>
        <dsp:cNvPr id="0" name=""/>
        <dsp:cNvSpPr/>
      </dsp:nvSpPr>
      <dsp:spPr>
        <a:xfrm>
          <a:off x="4665258" y="3551060"/>
          <a:ext cx="2281319" cy="1126709"/>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5.3: Financial Implications of Wearable Technology</a:t>
          </a:r>
          <a:endParaRPr lang="en-US" sz="1600" kern="1200" noProof="0">
            <a:solidFill>
              <a:schemeClr val="tx1"/>
            </a:solidFill>
            <a:latin typeface="Calibri" panose="020F0502020204030204" pitchFamily="34" charset="0"/>
            <a:cs typeface="Calibri" panose="020F0502020204030204" pitchFamily="34" charset="0"/>
          </a:endParaRPr>
        </a:p>
      </dsp:txBody>
      <dsp:txXfrm>
        <a:off x="4698258" y="3584060"/>
        <a:ext cx="2215319" cy="1060709"/>
      </dsp:txXfrm>
    </dsp:sp>
    <dsp:sp modelId="{9A8AF87E-9025-4BB9-9A52-0B15BED0B840}">
      <dsp:nvSpPr>
        <dsp:cNvPr id="0" name=""/>
        <dsp:cNvSpPr/>
      </dsp:nvSpPr>
      <dsp:spPr>
        <a:xfrm>
          <a:off x="7756673" y="2884"/>
          <a:ext cx="3010835" cy="1019902"/>
        </a:xfrm>
        <a:prstGeom prst="roundRect">
          <a:avLst>
            <a:gd name="adj" fmla="val 10000"/>
          </a:avLst>
        </a:prstGeom>
        <a:solidFill>
          <a:srgbClr val="939393"/>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1" kern="1200" noProof="0">
              <a:solidFill>
                <a:schemeClr val="tx1"/>
              </a:solidFill>
              <a:latin typeface="Calibri" panose="020F0502020204030204" pitchFamily="34" charset="0"/>
              <a:cs typeface="Calibri" panose="020F0502020204030204" pitchFamily="34" charset="0"/>
            </a:rPr>
            <a:t>Theme 6:  AI in Burnout Assessment: Challenges, Applications, and Risks</a:t>
          </a:r>
        </a:p>
      </dsp:txBody>
      <dsp:txXfrm>
        <a:off x="7786545" y="32756"/>
        <a:ext cx="2951091" cy="960158"/>
      </dsp:txXfrm>
    </dsp:sp>
    <dsp:sp modelId="{7A714DC6-379C-41A2-BBDA-F87D9ABF4E6A}">
      <dsp:nvSpPr>
        <dsp:cNvPr id="0" name=""/>
        <dsp:cNvSpPr/>
      </dsp:nvSpPr>
      <dsp:spPr>
        <a:xfrm>
          <a:off x="8057756" y="1022786"/>
          <a:ext cx="301083" cy="690169"/>
        </a:xfrm>
        <a:custGeom>
          <a:avLst/>
          <a:gdLst/>
          <a:ahLst/>
          <a:cxnLst/>
          <a:rect l="0" t="0" r="0" b="0"/>
          <a:pathLst>
            <a:path>
              <a:moveTo>
                <a:pt x="0" y="0"/>
              </a:moveTo>
              <a:lnTo>
                <a:pt x="0" y="690169"/>
              </a:lnTo>
              <a:lnTo>
                <a:pt x="301083" y="690169"/>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E0AD7BE-3171-41B2-A97A-EBB64BE516AC}">
      <dsp:nvSpPr>
        <dsp:cNvPr id="0" name=""/>
        <dsp:cNvSpPr/>
      </dsp:nvSpPr>
      <dsp:spPr>
        <a:xfrm>
          <a:off x="8358840" y="1226244"/>
          <a:ext cx="2216174" cy="973424"/>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6.3: Practical consideration of AI in Clinical Practice</a:t>
          </a:r>
        </a:p>
      </dsp:txBody>
      <dsp:txXfrm>
        <a:off x="8387351" y="1254755"/>
        <a:ext cx="2159152" cy="916402"/>
      </dsp:txXfrm>
    </dsp:sp>
    <dsp:sp modelId="{68FAC72C-8479-47C0-B674-C774FC26EB32}">
      <dsp:nvSpPr>
        <dsp:cNvPr id="0" name=""/>
        <dsp:cNvSpPr/>
      </dsp:nvSpPr>
      <dsp:spPr>
        <a:xfrm>
          <a:off x="8057756" y="1022786"/>
          <a:ext cx="301083" cy="1817306"/>
        </a:xfrm>
        <a:custGeom>
          <a:avLst/>
          <a:gdLst/>
          <a:ahLst/>
          <a:cxnLst/>
          <a:rect l="0" t="0" r="0" b="0"/>
          <a:pathLst>
            <a:path>
              <a:moveTo>
                <a:pt x="0" y="0"/>
              </a:moveTo>
              <a:lnTo>
                <a:pt x="0" y="1817306"/>
              </a:lnTo>
              <a:lnTo>
                <a:pt x="301083" y="1817306"/>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5E7649C-9DFD-486B-BC18-4ACF9D5F9738}">
      <dsp:nvSpPr>
        <dsp:cNvPr id="0" name=""/>
        <dsp:cNvSpPr/>
      </dsp:nvSpPr>
      <dsp:spPr>
        <a:xfrm>
          <a:off x="8358840" y="2403126"/>
          <a:ext cx="2586448" cy="87393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6.2: Ethical Considerations in AI Deployment</a:t>
          </a:r>
        </a:p>
      </dsp:txBody>
      <dsp:txXfrm>
        <a:off x="8384437" y="2428723"/>
        <a:ext cx="2535254" cy="822739"/>
      </dsp:txXfrm>
    </dsp:sp>
    <dsp:sp modelId="{6DC4F922-A77E-4DC4-BB80-58651696BBF7}">
      <dsp:nvSpPr>
        <dsp:cNvPr id="0" name=""/>
        <dsp:cNvSpPr/>
      </dsp:nvSpPr>
      <dsp:spPr>
        <a:xfrm>
          <a:off x="8057756" y="1022786"/>
          <a:ext cx="301083" cy="2923112"/>
        </a:xfrm>
        <a:custGeom>
          <a:avLst/>
          <a:gdLst/>
          <a:ahLst/>
          <a:cxnLst/>
          <a:rect l="0" t="0" r="0" b="0"/>
          <a:pathLst>
            <a:path>
              <a:moveTo>
                <a:pt x="0" y="0"/>
              </a:moveTo>
              <a:lnTo>
                <a:pt x="0" y="2923112"/>
              </a:lnTo>
              <a:lnTo>
                <a:pt x="301083" y="2923112"/>
              </a:lnTo>
            </a:path>
          </a:pathLst>
        </a:custGeom>
        <a:noFill/>
        <a:ln w="19050" cap="flat" cmpd="sng" algn="ctr">
          <a:solidFill>
            <a:srgbClr val="939393"/>
          </a:solidFill>
          <a:prstDash val="solid"/>
          <a:miter lim="800000"/>
        </a:ln>
        <a:effectLst/>
      </dsp:spPr>
      <dsp:style>
        <a:lnRef idx="2">
          <a:scrgbClr r="0" g="0" b="0"/>
        </a:lnRef>
        <a:fillRef idx="0">
          <a:scrgbClr r="0" g="0" b="0"/>
        </a:fillRef>
        <a:effectRef idx="0">
          <a:scrgbClr r="0" g="0" b="0"/>
        </a:effectRef>
        <a:fontRef idx="minor"/>
      </dsp:style>
    </dsp:sp>
    <dsp:sp modelId="{A9FF124F-3E68-4D2D-9311-283B1302A188}">
      <dsp:nvSpPr>
        <dsp:cNvPr id="0" name=""/>
        <dsp:cNvSpPr/>
      </dsp:nvSpPr>
      <dsp:spPr>
        <a:xfrm>
          <a:off x="8358840" y="3480517"/>
          <a:ext cx="2802706" cy="930763"/>
        </a:xfrm>
        <a:prstGeom prst="roundRect">
          <a:avLst>
            <a:gd name="adj" fmla="val 10000"/>
          </a:avLst>
        </a:prstGeom>
        <a:solidFill>
          <a:schemeClr val="lt1">
            <a:alpha val="90000"/>
            <a:hueOff val="0"/>
            <a:satOff val="0"/>
            <a:lumOff val="0"/>
            <a:alphaOff val="0"/>
          </a:schemeClr>
        </a:solidFill>
        <a:ln w="19050" cap="flat" cmpd="sng" algn="ctr">
          <a:solidFill>
            <a:srgbClr val="939393"/>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marL="0" lvl="0" indent="0" algn="ctr" defTabSz="711200">
            <a:lnSpc>
              <a:spcPct val="90000"/>
            </a:lnSpc>
            <a:spcBef>
              <a:spcPct val="0"/>
            </a:spcBef>
            <a:spcAft>
              <a:spcPct val="35000"/>
            </a:spcAft>
            <a:buNone/>
          </a:pPr>
          <a:r>
            <a:rPr lang="en-US" sz="1600" b="0" kern="1200" noProof="0">
              <a:solidFill>
                <a:schemeClr val="tx1"/>
              </a:solidFill>
              <a:latin typeface="Calibri" panose="020F0502020204030204" pitchFamily="34" charset="0"/>
              <a:cs typeface="Calibri" panose="020F0502020204030204" pitchFamily="34" charset="0"/>
            </a:rPr>
            <a:t>Sub-theme 6.1: AI Utility in Voice Analysis and Multimodal Integration</a:t>
          </a:r>
        </a:p>
      </dsp:txBody>
      <dsp:txXfrm>
        <a:off x="8386101" y="3507778"/>
        <a:ext cx="2748184" cy="876241"/>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9B42000-4565-445E-994F-377A33284CC2}" type="datetimeFigureOut">
              <a:rPr lang="en-US" smtClean="0"/>
              <a:t>5/19/2025</a:t>
            </a:fld>
            <a:endParaRPr lang="en-US"/>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12FF9A-2AA7-4BE8-9FC8-D44D98D949CB}" type="slidenum">
              <a:rPr lang="en-US" smtClean="0"/>
              <a:t>‹N›</a:t>
            </a:fld>
            <a:endParaRPr lang="en-US"/>
          </a:p>
        </p:txBody>
      </p:sp>
    </p:spTree>
    <p:extLst>
      <p:ext uri="{BB962C8B-B14F-4D97-AF65-F5344CB8AC3E}">
        <p14:creationId xmlns:p14="http://schemas.microsoft.com/office/powerpoint/2010/main" val="13016163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CC42BD-C056-E3EF-56F6-86DE989CBD6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BAFFB335-E040-DDA0-946B-A780469700D1}"/>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A00E76A-7BE2-EF83-2009-7C6A0B4CC281}"/>
              </a:ext>
            </a:extLst>
          </p:cNvPr>
          <p:cNvSpPr>
            <a:spLocks noGrp="1"/>
          </p:cNvSpPr>
          <p:nvPr>
            <p:ph type="body" idx="1"/>
          </p:nvPr>
        </p:nvSpPr>
        <p:spPr/>
        <p:txBody>
          <a:bodyPr/>
          <a:lstStyle/>
          <a:p>
            <a:r>
              <a:rPr lang="it-IT"/>
              <a:t>The sources </a:t>
            </a:r>
            <a:r>
              <a:rPr lang="it-IT" err="1"/>
              <a:t>discuss</a:t>
            </a:r>
            <a:r>
              <a:rPr lang="it-IT"/>
              <a:t> the </a:t>
            </a:r>
            <a:r>
              <a:rPr lang="it-IT" err="1"/>
              <a:t>investigation</a:t>
            </a:r>
            <a:r>
              <a:rPr lang="it-IT"/>
              <a:t> </a:t>
            </a:r>
            <a:r>
              <a:rPr lang="it-IT" err="1"/>
              <a:t>into</a:t>
            </a:r>
            <a:r>
              <a:rPr lang="it-IT"/>
              <a:t> </a:t>
            </a:r>
            <a:r>
              <a:rPr lang="it-IT" err="1"/>
              <a:t>biomarkers</a:t>
            </a:r>
            <a:r>
              <a:rPr lang="it-IT"/>
              <a:t> </a:t>
            </a:r>
            <a:r>
              <a:rPr lang="it-IT" err="1"/>
              <a:t>related</a:t>
            </a:r>
            <a:r>
              <a:rPr lang="it-IT"/>
              <a:t> to burnout, </a:t>
            </a:r>
            <a:r>
              <a:rPr lang="it-IT" err="1"/>
              <a:t>which</a:t>
            </a:r>
            <a:r>
              <a:rPr lang="it-IT"/>
              <a:t> </a:t>
            </a:r>
            <a:r>
              <a:rPr lang="it-IT" err="1"/>
              <a:t>falls</a:t>
            </a:r>
            <a:r>
              <a:rPr lang="it-IT"/>
              <a:t> under the </a:t>
            </a:r>
            <a:r>
              <a:rPr lang="it-IT" err="1"/>
              <a:t>category</a:t>
            </a:r>
            <a:r>
              <a:rPr lang="it-IT"/>
              <a:t> of studies </a:t>
            </a:r>
            <a:r>
              <a:rPr lang="it-IT" err="1"/>
              <a:t>focusing</a:t>
            </a:r>
            <a:r>
              <a:rPr lang="it-IT"/>
              <a:t> on the </a:t>
            </a:r>
            <a:r>
              <a:rPr lang="it-IT" err="1"/>
              <a:t>physiological</a:t>
            </a:r>
            <a:r>
              <a:rPr lang="it-IT"/>
              <a:t> </a:t>
            </a:r>
            <a:r>
              <a:rPr lang="it-IT" err="1"/>
              <a:t>processes</a:t>
            </a:r>
            <a:r>
              <a:rPr lang="it-IT"/>
              <a:t> </a:t>
            </a:r>
            <a:r>
              <a:rPr lang="it-IT" err="1"/>
              <a:t>underlying</a:t>
            </a:r>
            <a:r>
              <a:rPr lang="it-IT"/>
              <a:t> the syndrome</a:t>
            </a:r>
            <a:r>
              <a:rPr lang="it-IT" b="1"/>
              <a:t>1</a:t>
            </a:r>
            <a:r>
              <a:rPr lang="it-IT"/>
              <a:t>. </a:t>
            </a:r>
            <a:r>
              <a:rPr lang="it-IT" err="1"/>
              <a:t>These</a:t>
            </a:r>
            <a:r>
              <a:rPr lang="it-IT"/>
              <a:t> studies </a:t>
            </a:r>
            <a:r>
              <a:rPr lang="it-IT" err="1"/>
              <a:t>aim</a:t>
            </a:r>
            <a:r>
              <a:rPr lang="it-IT"/>
              <a:t> to </a:t>
            </a:r>
            <a:r>
              <a:rPr lang="it-IT" err="1"/>
              <a:t>identify</a:t>
            </a:r>
            <a:r>
              <a:rPr lang="it-IT"/>
              <a:t> </a:t>
            </a:r>
            <a:r>
              <a:rPr lang="it-IT" err="1"/>
              <a:t>biological</a:t>
            </a:r>
            <a:r>
              <a:rPr lang="it-IT"/>
              <a:t> markers to </a:t>
            </a:r>
            <a:r>
              <a:rPr lang="it-IT" err="1"/>
              <a:t>potentially</a:t>
            </a:r>
            <a:r>
              <a:rPr lang="it-IT"/>
              <a:t> </a:t>
            </a:r>
            <a:r>
              <a:rPr lang="it-IT" err="1"/>
              <a:t>improve</a:t>
            </a:r>
            <a:r>
              <a:rPr lang="it-IT"/>
              <a:t> </a:t>
            </a:r>
            <a:r>
              <a:rPr lang="it-IT" err="1"/>
              <a:t>diagnosis</a:t>
            </a:r>
            <a:r>
              <a:rPr lang="it-IT"/>
              <a:t> and treatment</a:t>
            </a:r>
            <a:r>
              <a:rPr lang="it-IT" b="1"/>
              <a:t>1</a:t>
            </a:r>
            <a:r>
              <a:rPr lang="it-IT"/>
              <a:t>. </a:t>
            </a:r>
            <a:r>
              <a:rPr lang="it-IT" err="1"/>
              <a:t>Examples</a:t>
            </a:r>
            <a:r>
              <a:rPr lang="it-IT"/>
              <a:t> </a:t>
            </a:r>
            <a:r>
              <a:rPr lang="it-IT" err="1"/>
              <a:t>mentioned</a:t>
            </a:r>
            <a:r>
              <a:rPr lang="it-IT"/>
              <a:t> include </a:t>
            </a:r>
            <a:r>
              <a:rPr lang="it-IT" err="1"/>
              <a:t>autonomic</a:t>
            </a:r>
            <a:r>
              <a:rPr lang="it-IT"/>
              <a:t> </a:t>
            </a:r>
            <a:r>
              <a:rPr lang="it-IT" err="1"/>
              <a:t>nervous</a:t>
            </a:r>
            <a:r>
              <a:rPr lang="it-IT"/>
              <a:t> system </a:t>
            </a:r>
            <a:r>
              <a:rPr lang="it-IT" err="1"/>
              <a:t>activation</a:t>
            </a:r>
            <a:r>
              <a:rPr lang="it-IT"/>
              <a:t>, </a:t>
            </a:r>
            <a:r>
              <a:rPr lang="it-IT" err="1"/>
              <a:t>changes</a:t>
            </a:r>
            <a:r>
              <a:rPr lang="it-IT"/>
              <a:t> in </a:t>
            </a:r>
            <a:r>
              <a:rPr lang="it-IT" err="1"/>
              <a:t>cortisol</a:t>
            </a:r>
            <a:r>
              <a:rPr lang="it-IT"/>
              <a:t> levels, immune </a:t>
            </a:r>
            <a:r>
              <a:rPr lang="it-IT" err="1"/>
              <a:t>functions</a:t>
            </a:r>
            <a:r>
              <a:rPr lang="it-IT"/>
              <a:t>, endocrine functions</a:t>
            </a:r>
            <a:r>
              <a:rPr lang="it-IT" b="1"/>
              <a:t>2</a:t>
            </a:r>
            <a:r>
              <a:rPr lang="it-IT"/>
              <a:t>, </a:t>
            </a:r>
            <a:r>
              <a:rPr lang="it-IT" err="1"/>
              <a:t>metabolic</a:t>
            </a:r>
            <a:r>
              <a:rPr lang="it-IT"/>
              <a:t> processes</a:t>
            </a:r>
            <a:r>
              <a:rPr lang="it-IT" b="1"/>
              <a:t>3</a:t>
            </a:r>
            <a:r>
              <a:rPr lang="it-IT"/>
              <a:t>, and brain activity</a:t>
            </a:r>
            <a:r>
              <a:rPr lang="it-IT" b="1"/>
              <a:t>1</a:t>
            </a:r>
            <a:r>
              <a:rPr lang="it-IT"/>
              <a:t>.</a:t>
            </a:r>
          </a:p>
          <a:p>
            <a:r>
              <a:rPr lang="it-IT"/>
              <a:t>•</a:t>
            </a:r>
            <a:endParaRPr lang="en-US"/>
          </a:p>
          <a:p>
            <a:r>
              <a:rPr lang="it-IT" err="1"/>
              <a:t>However</a:t>
            </a:r>
            <a:r>
              <a:rPr lang="it-IT"/>
              <a:t>, the </a:t>
            </a:r>
            <a:r>
              <a:rPr lang="it-IT" err="1"/>
              <a:t>research</a:t>
            </a:r>
            <a:r>
              <a:rPr lang="it-IT"/>
              <a:t> on </a:t>
            </a:r>
            <a:r>
              <a:rPr lang="it-IT" err="1"/>
              <a:t>these</a:t>
            </a:r>
            <a:r>
              <a:rPr lang="it-IT"/>
              <a:t> </a:t>
            </a:r>
            <a:r>
              <a:rPr lang="it-IT" err="1"/>
              <a:t>correlates</a:t>
            </a:r>
            <a:r>
              <a:rPr lang="it-IT"/>
              <a:t> </a:t>
            </a:r>
            <a:r>
              <a:rPr lang="it-IT" err="1"/>
              <a:t>is</a:t>
            </a:r>
            <a:r>
              <a:rPr lang="it-IT"/>
              <a:t> </a:t>
            </a:r>
            <a:r>
              <a:rPr lang="it-IT" err="1"/>
              <a:t>considered</a:t>
            </a:r>
            <a:r>
              <a:rPr lang="it-IT"/>
              <a:t> </a:t>
            </a:r>
            <a:r>
              <a:rPr lang="it-IT" b="1"/>
              <a:t>"underdeveloped"2</a:t>
            </a:r>
            <a:r>
              <a:rPr lang="it-IT"/>
              <a:t>. </a:t>
            </a:r>
            <a:r>
              <a:rPr lang="it-IT" err="1"/>
              <a:t>Only</a:t>
            </a:r>
            <a:r>
              <a:rPr lang="it-IT"/>
              <a:t> a "</a:t>
            </a:r>
            <a:r>
              <a:rPr lang="it-IT" err="1"/>
              <a:t>very</a:t>
            </a:r>
            <a:r>
              <a:rPr lang="it-IT"/>
              <a:t> small </a:t>
            </a:r>
            <a:r>
              <a:rPr lang="it-IT" err="1"/>
              <a:t>number</a:t>
            </a:r>
            <a:r>
              <a:rPr lang="it-IT"/>
              <a:t> of studies"</a:t>
            </a:r>
            <a:r>
              <a:rPr lang="it-IT" b="1"/>
              <a:t>4</a:t>
            </a:r>
            <a:r>
              <a:rPr lang="it-IT"/>
              <a:t> </a:t>
            </a:r>
            <a:r>
              <a:rPr lang="it-IT" err="1"/>
              <a:t>endeavor</a:t>
            </a:r>
            <a:r>
              <a:rPr lang="it-IT"/>
              <a:t> to </a:t>
            </a:r>
            <a:r>
              <a:rPr lang="it-IT" err="1"/>
              <a:t>identify</a:t>
            </a:r>
            <a:r>
              <a:rPr lang="it-IT"/>
              <a:t> </a:t>
            </a:r>
            <a:r>
              <a:rPr lang="it-IT" err="1"/>
              <a:t>biomarkers</a:t>
            </a:r>
            <a:r>
              <a:rPr lang="it-IT"/>
              <a:t> </a:t>
            </a:r>
            <a:r>
              <a:rPr lang="it-IT" err="1"/>
              <a:t>that</a:t>
            </a:r>
            <a:r>
              <a:rPr lang="it-IT"/>
              <a:t> </a:t>
            </a:r>
            <a:r>
              <a:rPr lang="it-IT" err="1"/>
              <a:t>could</a:t>
            </a:r>
            <a:r>
              <a:rPr lang="it-IT"/>
              <a:t> help </a:t>
            </a:r>
            <a:r>
              <a:rPr lang="it-IT" err="1"/>
              <a:t>define</a:t>
            </a:r>
            <a:r>
              <a:rPr lang="it-IT"/>
              <a:t> or </a:t>
            </a:r>
            <a:r>
              <a:rPr lang="it-IT" err="1"/>
              <a:t>diagnose</a:t>
            </a:r>
            <a:r>
              <a:rPr lang="it-IT"/>
              <a:t> burnout</a:t>
            </a:r>
            <a:r>
              <a:rPr lang="it-IT" b="1"/>
              <a:t>4</a:t>
            </a:r>
            <a:r>
              <a:rPr lang="it-IT"/>
              <a:t>.</a:t>
            </a:r>
            <a:endParaRPr lang="en-US"/>
          </a:p>
          <a:p>
            <a:r>
              <a:rPr lang="it-IT"/>
              <a:t>•</a:t>
            </a:r>
            <a:endParaRPr lang="en-US"/>
          </a:p>
          <a:p>
            <a:r>
              <a:rPr lang="it-IT"/>
              <a:t>The sources state </a:t>
            </a:r>
            <a:r>
              <a:rPr lang="it-IT" err="1"/>
              <a:t>that</a:t>
            </a:r>
            <a:r>
              <a:rPr lang="it-IT"/>
              <a:t> </a:t>
            </a:r>
            <a:r>
              <a:rPr lang="it-IT" err="1"/>
              <a:t>it</a:t>
            </a:r>
            <a:r>
              <a:rPr lang="it-IT"/>
              <a:t> </a:t>
            </a:r>
            <a:r>
              <a:rPr lang="it-IT" err="1"/>
              <a:t>is</a:t>
            </a:r>
            <a:r>
              <a:rPr lang="it-IT"/>
              <a:t> </a:t>
            </a:r>
            <a:r>
              <a:rPr lang="it-IT" b="1" err="1"/>
              <a:t>difficult</a:t>
            </a:r>
            <a:r>
              <a:rPr lang="it-IT" b="1"/>
              <a:t> to </a:t>
            </a:r>
            <a:r>
              <a:rPr lang="it-IT" b="1" err="1"/>
              <a:t>draw</a:t>
            </a:r>
            <a:r>
              <a:rPr lang="it-IT" b="1"/>
              <a:t> </a:t>
            </a:r>
            <a:r>
              <a:rPr lang="it-IT" b="1" err="1"/>
              <a:t>any</a:t>
            </a:r>
            <a:r>
              <a:rPr lang="it-IT" b="1"/>
              <a:t> "</a:t>
            </a:r>
            <a:r>
              <a:rPr lang="it-IT" b="1" err="1"/>
              <a:t>firm</a:t>
            </a:r>
            <a:r>
              <a:rPr lang="it-IT" b="1"/>
              <a:t> </a:t>
            </a:r>
            <a:r>
              <a:rPr lang="it-IT" b="1" err="1"/>
              <a:t>conclusions</a:t>
            </a:r>
            <a:r>
              <a:rPr lang="it-IT" b="1"/>
              <a:t>"</a:t>
            </a:r>
            <a:r>
              <a:rPr lang="it-IT"/>
              <a:t> from the </a:t>
            </a:r>
            <a:r>
              <a:rPr lang="it-IT" err="1"/>
              <a:t>existing</a:t>
            </a:r>
            <a:r>
              <a:rPr lang="it-IT"/>
              <a:t> </a:t>
            </a:r>
            <a:r>
              <a:rPr lang="it-IT" err="1"/>
              <a:t>research</a:t>
            </a:r>
            <a:r>
              <a:rPr lang="it-IT"/>
              <a:t> on biomarkers</a:t>
            </a:r>
            <a:r>
              <a:rPr lang="it-IT" b="1"/>
              <a:t>2...</a:t>
            </a:r>
            <a:r>
              <a:rPr lang="it-IT"/>
              <a:t>.</a:t>
            </a:r>
            <a:endParaRPr lang="en-US"/>
          </a:p>
          <a:p>
            <a:r>
              <a:rPr lang="it-IT"/>
              <a:t>•</a:t>
            </a:r>
            <a:endParaRPr lang="en-US"/>
          </a:p>
          <a:p>
            <a:r>
              <a:rPr lang="it-IT"/>
              <a:t>The </a:t>
            </a:r>
            <a:r>
              <a:rPr lang="it-IT" err="1"/>
              <a:t>reasons</a:t>
            </a:r>
            <a:r>
              <a:rPr lang="it-IT"/>
              <a:t> for </a:t>
            </a:r>
            <a:r>
              <a:rPr lang="it-IT" err="1"/>
              <a:t>this</a:t>
            </a:r>
            <a:r>
              <a:rPr lang="it-IT"/>
              <a:t> </a:t>
            </a:r>
            <a:r>
              <a:rPr lang="it-IT" err="1"/>
              <a:t>difficulty</a:t>
            </a:r>
            <a:r>
              <a:rPr lang="it-IT"/>
              <a:t> and </a:t>
            </a:r>
            <a:r>
              <a:rPr lang="it-IT" err="1"/>
              <a:t>why</a:t>
            </a:r>
            <a:r>
              <a:rPr lang="it-IT"/>
              <a:t> </a:t>
            </a:r>
            <a:r>
              <a:rPr lang="it-IT" err="1"/>
              <a:t>biomarkers</a:t>
            </a:r>
            <a:r>
              <a:rPr lang="it-IT"/>
              <a:t> are </a:t>
            </a:r>
            <a:r>
              <a:rPr lang="it-IT" b="1" err="1"/>
              <a:t>not</a:t>
            </a:r>
            <a:r>
              <a:rPr lang="it-IT" b="1"/>
              <a:t> </a:t>
            </a:r>
            <a:r>
              <a:rPr lang="it-IT" b="1" err="1"/>
              <a:t>currently</a:t>
            </a:r>
            <a:r>
              <a:rPr lang="it-IT" b="1"/>
              <a:t> </a:t>
            </a:r>
            <a:r>
              <a:rPr lang="it-IT" b="1" err="1"/>
              <a:t>used</a:t>
            </a:r>
            <a:r>
              <a:rPr lang="it-IT" b="1"/>
              <a:t> for </a:t>
            </a:r>
            <a:r>
              <a:rPr lang="it-IT" b="1" err="1"/>
              <a:t>formal</a:t>
            </a:r>
            <a:r>
              <a:rPr lang="it-IT" b="1"/>
              <a:t> </a:t>
            </a:r>
            <a:r>
              <a:rPr lang="it-IT" b="1" err="1"/>
              <a:t>diagnosis</a:t>
            </a:r>
            <a:r>
              <a:rPr lang="it-IT"/>
              <a:t> are </a:t>
            </a:r>
            <a:r>
              <a:rPr lang="it-IT" err="1"/>
              <a:t>primarily</a:t>
            </a:r>
            <a:r>
              <a:rPr lang="it-IT"/>
              <a:t> </a:t>
            </a:r>
            <a:r>
              <a:rPr lang="it-IT" err="1"/>
              <a:t>tied</a:t>
            </a:r>
            <a:r>
              <a:rPr lang="it-IT"/>
              <a:t> to the </a:t>
            </a:r>
            <a:r>
              <a:rPr lang="it-IT" err="1"/>
              <a:t>fundamental</a:t>
            </a:r>
            <a:r>
              <a:rPr lang="it-IT"/>
              <a:t> challenges in burnout </a:t>
            </a:r>
            <a:r>
              <a:rPr lang="it-IT" err="1"/>
              <a:t>research</a:t>
            </a:r>
            <a:r>
              <a:rPr lang="it-IT"/>
              <a:t> </a:t>
            </a:r>
            <a:r>
              <a:rPr lang="it-IT" err="1"/>
              <a:t>itself</a:t>
            </a:r>
            <a:r>
              <a:rPr lang="it-IT"/>
              <a:t>:</a:t>
            </a:r>
            <a:endParaRPr lang="en-US"/>
          </a:p>
          <a:p>
            <a:r>
              <a:rPr lang="it-IT"/>
              <a:t>◦</a:t>
            </a:r>
            <a:endParaRPr lang="en-US"/>
          </a:p>
          <a:p>
            <a:r>
              <a:rPr lang="it-IT" err="1"/>
              <a:t>There</a:t>
            </a:r>
            <a:r>
              <a:rPr lang="it-IT"/>
              <a:t> </a:t>
            </a:r>
            <a:r>
              <a:rPr lang="it-IT" err="1"/>
              <a:t>is</a:t>
            </a:r>
            <a:r>
              <a:rPr lang="it-IT"/>
              <a:t> a </a:t>
            </a:r>
            <a:r>
              <a:rPr lang="it-IT" b="1" err="1"/>
              <a:t>lack</a:t>
            </a:r>
            <a:r>
              <a:rPr lang="it-IT" b="1"/>
              <a:t> of </a:t>
            </a:r>
            <a:r>
              <a:rPr lang="it-IT" b="1" err="1"/>
              <a:t>conceptual</a:t>
            </a:r>
            <a:r>
              <a:rPr lang="it-IT" b="1"/>
              <a:t> </a:t>
            </a:r>
            <a:r>
              <a:rPr lang="it-IT" b="1" err="1"/>
              <a:t>clarity</a:t>
            </a:r>
            <a:r>
              <a:rPr lang="it-IT" b="1"/>
              <a:t> and consensus</a:t>
            </a:r>
            <a:r>
              <a:rPr lang="it-IT"/>
              <a:t> on the </a:t>
            </a:r>
            <a:r>
              <a:rPr lang="it-IT" err="1"/>
              <a:t>definition</a:t>
            </a:r>
            <a:r>
              <a:rPr lang="it-IT"/>
              <a:t> and </a:t>
            </a:r>
            <a:r>
              <a:rPr lang="it-IT" err="1"/>
              <a:t>measurement</a:t>
            </a:r>
            <a:r>
              <a:rPr lang="it-IT"/>
              <a:t> of burnout</a:t>
            </a:r>
            <a:r>
              <a:rPr lang="it-IT" b="1"/>
              <a:t>2...</a:t>
            </a:r>
            <a:r>
              <a:rPr lang="it-IT"/>
              <a:t>. </a:t>
            </a:r>
            <a:r>
              <a:rPr lang="it-IT" err="1"/>
              <a:t>This</a:t>
            </a:r>
            <a:r>
              <a:rPr lang="it-IT"/>
              <a:t> </a:t>
            </a:r>
            <a:r>
              <a:rPr lang="it-IT" err="1"/>
              <a:t>means</a:t>
            </a:r>
            <a:r>
              <a:rPr lang="it-IT"/>
              <a:t> </a:t>
            </a:r>
            <a:r>
              <a:rPr lang="it-IT" err="1"/>
              <a:t>researchers</a:t>
            </a:r>
            <a:r>
              <a:rPr lang="it-IT"/>
              <a:t> </a:t>
            </a:r>
            <a:r>
              <a:rPr lang="it-IT" err="1"/>
              <a:t>might</a:t>
            </a:r>
            <a:r>
              <a:rPr lang="it-IT"/>
              <a:t> be </a:t>
            </a:r>
            <a:r>
              <a:rPr lang="it-IT" err="1"/>
              <a:t>studying</a:t>
            </a:r>
            <a:r>
              <a:rPr lang="it-IT"/>
              <a:t> </a:t>
            </a:r>
            <a:r>
              <a:rPr lang="it-IT" err="1"/>
              <a:t>different</a:t>
            </a:r>
            <a:r>
              <a:rPr lang="it-IT"/>
              <a:t> </a:t>
            </a:r>
            <a:r>
              <a:rPr lang="it-IT" err="1"/>
              <a:t>phenomena</a:t>
            </a:r>
            <a:r>
              <a:rPr lang="it-IT"/>
              <a:t>, </a:t>
            </a:r>
            <a:r>
              <a:rPr lang="it-IT" err="1"/>
              <a:t>even</a:t>
            </a:r>
            <a:r>
              <a:rPr lang="it-IT"/>
              <a:t> </a:t>
            </a:r>
            <a:r>
              <a:rPr lang="it-IT" err="1"/>
              <a:t>when</a:t>
            </a:r>
            <a:r>
              <a:rPr lang="it-IT"/>
              <a:t> </a:t>
            </a:r>
            <a:r>
              <a:rPr lang="it-IT" err="1"/>
              <a:t>looking</a:t>
            </a:r>
            <a:r>
              <a:rPr lang="it-IT"/>
              <a:t> for </a:t>
            </a:r>
            <a:r>
              <a:rPr lang="it-IT" err="1"/>
              <a:t>biological</a:t>
            </a:r>
            <a:r>
              <a:rPr lang="it-IT"/>
              <a:t> correlates</a:t>
            </a:r>
            <a:r>
              <a:rPr lang="it-IT" b="1"/>
              <a:t>5...</a:t>
            </a:r>
            <a:r>
              <a:rPr lang="it-IT"/>
              <a:t>.</a:t>
            </a:r>
            <a:endParaRPr lang="en-US"/>
          </a:p>
          <a:p>
            <a:r>
              <a:rPr lang="it-IT"/>
              <a:t>◦</a:t>
            </a:r>
            <a:endParaRPr lang="en-US"/>
          </a:p>
          <a:p>
            <a:r>
              <a:rPr lang="it-IT"/>
              <a:t>Studies </a:t>
            </a:r>
            <a:r>
              <a:rPr lang="it-IT" err="1"/>
              <a:t>attempting</a:t>
            </a:r>
            <a:r>
              <a:rPr lang="it-IT"/>
              <a:t> to </a:t>
            </a:r>
            <a:r>
              <a:rPr lang="it-IT" err="1"/>
              <a:t>identify</a:t>
            </a:r>
            <a:r>
              <a:rPr lang="it-IT"/>
              <a:t> </a:t>
            </a:r>
            <a:r>
              <a:rPr lang="it-IT" err="1"/>
              <a:t>biomarkers</a:t>
            </a:r>
            <a:r>
              <a:rPr lang="it-IT"/>
              <a:t> </a:t>
            </a:r>
            <a:r>
              <a:rPr lang="it-IT" err="1"/>
              <a:t>often</a:t>
            </a:r>
            <a:r>
              <a:rPr lang="it-IT"/>
              <a:t> </a:t>
            </a:r>
            <a:r>
              <a:rPr lang="it-IT" err="1"/>
              <a:t>rely</a:t>
            </a:r>
            <a:r>
              <a:rPr lang="it-IT"/>
              <a:t> on </a:t>
            </a:r>
            <a:r>
              <a:rPr lang="it-IT" err="1"/>
              <a:t>classifying</a:t>
            </a:r>
            <a:r>
              <a:rPr lang="it-IT"/>
              <a:t> </a:t>
            </a:r>
            <a:r>
              <a:rPr lang="it-IT" err="1"/>
              <a:t>participants</a:t>
            </a:r>
            <a:r>
              <a:rPr lang="it-IT"/>
              <a:t> </a:t>
            </a:r>
            <a:r>
              <a:rPr lang="it-IT" err="1"/>
              <a:t>as</a:t>
            </a:r>
            <a:r>
              <a:rPr lang="it-IT"/>
              <a:t> </a:t>
            </a:r>
            <a:r>
              <a:rPr lang="it-IT" err="1"/>
              <a:t>having</a:t>
            </a:r>
            <a:r>
              <a:rPr lang="it-IT"/>
              <a:t> burnout </a:t>
            </a:r>
            <a:r>
              <a:rPr lang="it-IT" err="1"/>
              <a:t>using</a:t>
            </a:r>
            <a:r>
              <a:rPr lang="it-IT"/>
              <a:t> </a:t>
            </a:r>
            <a:r>
              <a:rPr lang="it-IT" err="1"/>
              <a:t>existing</a:t>
            </a:r>
            <a:r>
              <a:rPr lang="it-IT"/>
              <a:t> </a:t>
            </a:r>
            <a:r>
              <a:rPr lang="it-IT" err="1"/>
              <a:t>questionnaires</a:t>
            </a:r>
            <a:r>
              <a:rPr lang="it-IT"/>
              <a:t> (like the MBI)</a:t>
            </a:r>
            <a:r>
              <a:rPr lang="it-IT" b="1"/>
              <a:t>1...</a:t>
            </a:r>
            <a:r>
              <a:rPr lang="it-IT"/>
              <a:t>. </a:t>
            </a:r>
            <a:r>
              <a:rPr lang="it-IT" err="1"/>
              <a:t>However</a:t>
            </a:r>
            <a:r>
              <a:rPr lang="it-IT"/>
              <a:t>, </a:t>
            </a:r>
            <a:r>
              <a:rPr lang="it-IT" err="1"/>
              <a:t>these</a:t>
            </a:r>
            <a:r>
              <a:rPr lang="it-IT"/>
              <a:t> </a:t>
            </a:r>
            <a:r>
              <a:rPr lang="it-IT" err="1"/>
              <a:t>questionnaires</a:t>
            </a:r>
            <a:r>
              <a:rPr lang="it-IT"/>
              <a:t> </a:t>
            </a:r>
            <a:r>
              <a:rPr lang="it-IT" err="1"/>
              <a:t>have</a:t>
            </a:r>
            <a:r>
              <a:rPr lang="it-IT"/>
              <a:t> </a:t>
            </a:r>
            <a:r>
              <a:rPr lang="it-IT" err="1"/>
              <a:t>limitations</a:t>
            </a:r>
            <a:r>
              <a:rPr lang="it-IT"/>
              <a:t>, and </a:t>
            </a:r>
            <a:r>
              <a:rPr lang="it-IT" err="1"/>
              <a:t>there's</a:t>
            </a:r>
            <a:r>
              <a:rPr lang="it-IT"/>
              <a:t> no consensus on </a:t>
            </a:r>
            <a:r>
              <a:rPr lang="it-IT" err="1"/>
              <a:t>cut</a:t>
            </a:r>
            <a:r>
              <a:rPr lang="it-IT"/>
              <a:t>-off points for diagnosis</a:t>
            </a:r>
            <a:r>
              <a:rPr lang="it-IT" b="1"/>
              <a:t>7...</a:t>
            </a:r>
            <a:r>
              <a:rPr lang="it-IT"/>
              <a:t>. </a:t>
            </a:r>
            <a:r>
              <a:rPr lang="it-IT" err="1"/>
              <a:t>This</a:t>
            </a:r>
            <a:r>
              <a:rPr lang="it-IT"/>
              <a:t> makes </a:t>
            </a:r>
            <a:r>
              <a:rPr lang="it-IT" err="1"/>
              <a:t>it</a:t>
            </a:r>
            <a:r>
              <a:rPr lang="it-IT"/>
              <a:t> </a:t>
            </a:r>
            <a:r>
              <a:rPr lang="it-IT" err="1"/>
              <a:t>challenging</a:t>
            </a:r>
            <a:r>
              <a:rPr lang="it-IT"/>
              <a:t> to </a:t>
            </a:r>
            <a:r>
              <a:rPr lang="it-IT" b="1" err="1"/>
              <a:t>clearly</a:t>
            </a:r>
            <a:r>
              <a:rPr lang="it-IT" b="1"/>
              <a:t> </a:t>
            </a:r>
            <a:r>
              <a:rPr lang="it-IT" b="1" err="1"/>
              <a:t>identify</a:t>
            </a:r>
            <a:r>
              <a:rPr lang="it-IT" b="1"/>
              <a:t> </a:t>
            </a:r>
            <a:r>
              <a:rPr lang="it-IT" b="1" err="1"/>
              <a:t>homogeneous</a:t>
            </a:r>
            <a:r>
              <a:rPr lang="it-IT" b="1"/>
              <a:t> "burnout patients"5</a:t>
            </a:r>
            <a:r>
              <a:rPr lang="it-IT"/>
              <a:t> </a:t>
            </a:r>
            <a:r>
              <a:rPr lang="it-IT" err="1"/>
              <a:t>distinct</a:t>
            </a:r>
            <a:r>
              <a:rPr lang="it-IT"/>
              <a:t> from </a:t>
            </a:r>
            <a:r>
              <a:rPr lang="it-IT" err="1"/>
              <a:t>healthy</a:t>
            </a:r>
            <a:r>
              <a:rPr lang="it-IT"/>
              <a:t> </a:t>
            </a:r>
            <a:r>
              <a:rPr lang="it-IT" err="1"/>
              <a:t>individuals</a:t>
            </a:r>
            <a:r>
              <a:rPr lang="it-IT"/>
              <a:t> or </a:t>
            </a:r>
            <a:r>
              <a:rPr lang="it-IT" err="1"/>
              <a:t>those</a:t>
            </a:r>
            <a:r>
              <a:rPr lang="it-IT"/>
              <a:t> with </a:t>
            </a:r>
            <a:r>
              <a:rPr lang="it-IT" err="1"/>
              <a:t>other</a:t>
            </a:r>
            <a:r>
              <a:rPr lang="it-IT"/>
              <a:t> </a:t>
            </a:r>
            <a:r>
              <a:rPr lang="it-IT" err="1"/>
              <a:t>conditions</a:t>
            </a:r>
            <a:r>
              <a:rPr lang="it-IT"/>
              <a:t> like depression</a:t>
            </a:r>
            <a:r>
              <a:rPr lang="it-IT" b="1"/>
              <a:t>5</a:t>
            </a:r>
            <a:r>
              <a:rPr lang="it-IT"/>
              <a:t>.</a:t>
            </a:r>
            <a:endParaRPr lang="en-US"/>
          </a:p>
          <a:p>
            <a:r>
              <a:rPr lang="it-IT"/>
              <a:t>◦</a:t>
            </a:r>
            <a:endParaRPr lang="en-US"/>
          </a:p>
          <a:p>
            <a:r>
              <a:rPr lang="it-IT" err="1"/>
              <a:t>There</a:t>
            </a:r>
            <a:r>
              <a:rPr lang="it-IT"/>
              <a:t> </a:t>
            </a:r>
            <a:r>
              <a:rPr lang="it-IT" err="1"/>
              <a:t>is</a:t>
            </a:r>
            <a:r>
              <a:rPr lang="it-IT"/>
              <a:t> </a:t>
            </a:r>
            <a:r>
              <a:rPr lang="it-IT" b="1" err="1"/>
              <a:t>variability</a:t>
            </a:r>
            <a:r>
              <a:rPr lang="it-IT" b="1"/>
              <a:t> in </a:t>
            </a:r>
            <a:r>
              <a:rPr lang="it-IT" b="1" err="1"/>
              <a:t>results</a:t>
            </a:r>
            <a:r>
              <a:rPr lang="it-IT"/>
              <a:t> </a:t>
            </a:r>
            <a:r>
              <a:rPr lang="it-IT" err="1"/>
              <a:t>across</a:t>
            </a:r>
            <a:r>
              <a:rPr lang="it-IT"/>
              <a:t> </a:t>
            </a:r>
            <a:r>
              <a:rPr lang="it-IT" err="1"/>
              <a:t>different</a:t>
            </a:r>
            <a:r>
              <a:rPr lang="it-IT"/>
              <a:t> </a:t>
            </a:r>
            <a:r>
              <a:rPr lang="it-IT" err="1"/>
              <a:t>populations</a:t>
            </a:r>
            <a:r>
              <a:rPr lang="it-IT"/>
              <a:t> and studies</a:t>
            </a:r>
            <a:r>
              <a:rPr lang="it-IT" b="1"/>
              <a:t>2</a:t>
            </a:r>
            <a:r>
              <a:rPr lang="it-IT"/>
              <a:t>.</a:t>
            </a:r>
            <a:endParaRPr lang="en-US"/>
          </a:p>
          <a:p>
            <a:r>
              <a:rPr lang="it-IT"/>
              <a:t>◦</a:t>
            </a:r>
            <a:endParaRPr lang="en-US"/>
          </a:p>
          <a:p>
            <a:r>
              <a:rPr lang="it-IT" err="1"/>
              <a:t>Most</a:t>
            </a:r>
            <a:r>
              <a:rPr lang="it-IT"/>
              <a:t> studies are </a:t>
            </a:r>
            <a:r>
              <a:rPr lang="it-IT" b="1" err="1"/>
              <a:t>predominantly</a:t>
            </a:r>
            <a:r>
              <a:rPr lang="it-IT" b="1"/>
              <a:t> cross-sectional2</a:t>
            </a:r>
            <a:r>
              <a:rPr lang="it-IT"/>
              <a:t>, </a:t>
            </a:r>
            <a:r>
              <a:rPr lang="it-IT" err="1"/>
              <a:t>while</a:t>
            </a:r>
            <a:r>
              <a:rPr lang="it-IT"/>
              <a:t> </a:t>
            </a:r>
            <a:r>
              <a:rPr lang="it-IT" err="1"/>
              <a:t>longitudinal</a:t>
            </a:r>
            <a:r>
              <a:rPr lang="it-IT"/>
              <a:t> studies </a:t>
            </a:r>
            <a:r>
              <a:rPr lang="it-IT" err="1"/>
              <a:t>would</a:t>
            </a:r>
            <a:r>
              <a:rPr lang="it-IT"/>
              <a:t> be </a:t>
            </a:r>
            <a:r>
              <a:rPr lang="it-IT" err="1"/>
              <a:t>necessary</a:t>
            </a:r>
            <a:r>
              <a:rPr lang="it-IT"/>
              <a:t> to determine </a:t>
            </a:r>
            <a:r>
              <a:rPr lang="it-IT" err="1"/>
              <a:t>biomarkers</a:t>
            </a:r>
            <a:r>
              <a:rPr lang="it-IT"/>
              <a:t> </a:t>
            </a:r>
            <a:r>
              <a:rPr lang="it-IT" err="1"/>
              <a:t>that</a:t>
            </a:r>
            <a:r>
              <a:rPr lang="it-IT"/>
              <a:t> </a:t>
            </a:r>
            <a:r>
              <a:rPr lang="it-IT" err="1"/>
              <a:t>could</a:t>
            </a:r>
            <a:r>
              <a:rPr lang="it-IT"/>
              <a:t> </a:t>
            </a:r>
            <a:r>
              <a:rPr lang="it-IT" err="1"/>
              <a:t>differentiate</a:t>
            </a:r>
            <a:r>
              <a:rPr lang="it-IT"/>
              <a:t> burnout from </a:t>
            </a:r>
            <a:r>
              <a:rPr lang="it-IT" err="1"/>
              <a:t>other</a:t>
            </a:r>
            <a:r>
              <a:rPr lang="it-IT"/>
              <a:t> </a:t>
            </a:r>
            <a:r>
              <a:rPr lang="it-IT" err="1"/>
              <a:t>well-established</a:t>
            </a:r>
            <a:r>
              <a:rPr lang="it-IT"/>
              <a:t> </a:t>
            </a:r>
            <a:r>
              <a:rPr lang="it-IT" err="1"/>
              <a:t>mental</a:t>
            </a:r>
            <a:r>
              <a:rPr lang="it-IT"/>
              <a:t> disorders</a:t>
            </a:r>
            <a:r>
              <a:rPr lang="it-IT" b="1"/>
              <a:t>2...</a:t>
            </a:r>
            <a:r>
              <a:rPr lang="it-IT"/>
              <a:t>.</a:t>
            </a:r>
            <a:endParaRPr lang="en-US"/>
          </a:p>
          <a:p>
            <a:r>
              <a:rPr lang="it-IT"/>
              <a:t>◦</a:t>
            </a:r>
            <a:endParaRPr lang="en-US"/>
          </a:p>
          <a:p>
            <a:r>
              <a:rPr lang="it-IT"/>
              <a:t>Some studies show </a:t>
            </a:r>
            <a:r>
              <a:rPr lang="it-IT" err="1"/>
              <a:t>potential</a:t>
            </a:r>
            <a:r>
              <a:rPr lang="it-IT"/>
              <a:t> </a:t>
            </a:r>
            <a:r>
              <a:rPr lang="it-IT" err="1"/>
              <a:t>distinctions</a:t>
            </a:r>
            <a:r>
              <a:rPr lang="it-IT"/>
              <a:t> in </a:t>
            </a:r>
            <a:r>
              <a:rPr lang="it-IT" err="1"/>
              <a:t>biological</a:t>
            </a:r>
            <a:r>
              <a:rPr lang="it-IT"/>
              <a:t> </a:t>
            </a:r>
            <a:r>
              <a:rPr lang="it-IT" err="1"/>
              <a:t>changes</a:t>
            </a:r>
            <a:r>
              <a:rPr lang="it-IT"/>
              <a:t> </a:t>
            </a:r>
            <a:r>
              <a:rPr lang="it-IT" err="1"/>
              <a:t>compared</a:t>
            </a:r>
            <a:r>
              <a:rPr lang="it-IT"/>
              <a:t> to </a:t>
            </a:r>
            <a:r>
              <a:rPr lang="it-IT" err="1"/>
              <a:t>depression</a:t>
            </a:r>
            <a:r>
              <a:rPr lang="it-IT"/>
              <a:t>, </a:t>
            </a:r>
            <a:r>
              <a:rPr lang="it-IT" err="1"/>
              <a:t>while</a:t>
            </a:r>
            <a:r>
              <a:rPr lang="it-IT"/>
              <a:t> </a:t>
            </a:r>
            <a:r>
              <a:rPr lang="it-IT" err="1"/>
              <a:t>others</a:t>
            </a:r>
            <a:r>
              <a:rPr lang="it-IT"/>
              <a:t> show </a:t>
            </a:r>
            <a:r>
              <a:rPr lang="it-IT" err="1"/>
              <a:t>overlap</a:t>
            </a:r>
            <a:r>
              <a:rPr lang="it-IT"/>
              <a:t> in markers</a:t>
            </a:r>
            <a:r>
              <a:rPr lang="it-IT" b="1"/>
              <a:t>10</a:t>
            </a:r>
            <a:r>
              <a:rPr lang="it-IT"/>
              <a:t>. </a:t>
            </a:r>
            <a:r>
              <a:rPr lang="it-IT" err="1"/>
              <a:t>Biomarkers</a:t>
            </a:r>
            <a:r>
              <a:rPr lang="it-IT"/>
              <a:t> are </a:t>
            </a:r>
            <a:r>
              <a:rPr lang="it-IT" b="1" err="1"/>
              <a:t>not</a:t>
            </a:r>
            <a:r>
              <a:rPr lang="it-IT" b="1"/>
              <a:t> </a:t>
            </a:r>
            <a:r>
              <a:rPr lang="it-IT" b="1" err="1"/>
              <a:t>yet</a:t>
            </a:r>
            <a:r>
              <a:rPr lang="it-IT" b="1"/>
              <a:t> </a:t>
            </a:r>
            <a:r>
              <a:rPr lang="it-IT" b="1" err="1"/>
              <a:t>able</a:t>
            </a:r>
            <a:r>
              <a:rPr lang="it-IT" b="1"/>
              <a:t> to </a:t>
            </a:r>
            <a:r>
              <a:rPr lang="it-IT" b="1" err="1"/>
              <a:t>reliably</a:t>
            </a:r>
            <a:r>
              <a:rPr lang="it-IT" b="1"/>
              <a:t> </a:t>
            </a:r>
            <a:r>
              <a:rPr lang="it-IT" b="1" err="1"/>
              <a:t>differentiate</a:t>
            </a:r>
            <a:r>
              <a:rPr lang="it-IT" b="1"/>
              <a:t> burnout from depression2...</a:t>
            </a:r>
            <a:r>
              <a:rPr lang="it-IT"/>
              <a:t>.</a:t>
            </a:r>
          </a:p>
          <a:p>
            <a:r>
              <a:rPr lang="it-IT"/>
              <a:t>•</a:t>
            </a:r>
          </a:p>
          <a:p>
            <a:r>
              <a:rPr lang="it-IT"/>
              <a:t>The </a:t>
            </a:r>
            <a:r>
              <a:rPr lang="it-IT" err="1"/>
              <a:t>lack</a:t>
            </a:r>
            <a:r>
              <a:rPr lang="it-IT"/>
              <a:t> of </a:t>
            </a:r>
            <a:r>
              <a:rPr lang="it-IT" err="1"/>
              <a:t>solid</a:t>
            </a:r>
            <a:r>
              <a:rPr lang="it-IT"/>
              <a:t> </a:t>
            </a:r>
            <a:r>
              <a:rPr lang="it-IT" err="1"/>
              <a:t>research</a:t>
            </a:r>
            <a:r>
              <a:rPr lang="it-IT"/>
              <a:t> on </a:t>
            </a:r>
            <a:r>
              <a:rPr lang="it-IT" err="1"/>
              <a:t>biomarkers</a:t>
            </a:r>
            <a:r>
              <a:rPr lang="it-IT"/>
              <a:t> </a:t>
            </a:r>
            <a:r>
              <a:rPr lang="it-IT" err="1"/>
              <a:t>is</a:t>
            </a:r>
            <a:r>
              <a:rPr lang="it-IT"/>
              <a:t> </a:t>
            </a:r>
            <a:r>
              <a:rPr lang="it-IT" err="1"/>
              <a:t>considered</a:t>
            </a:r>
            <a:r>
              <a:rPr lang="it-IT"/>
              <a:t> an </a:t>
            </a:r>
            <a:r>
              <a:rPr lang="it-IT" b="1"/>
              <a:t>"</a:t>
            </a:r>
            <a:r>
              <a:rPr lang="it-IT" b="1" err="1"/>
              <a:t>important</a:t>
            </a:r>
            <a:r>
              <a:rPr lang="it-IT" b="1"/>
              <a:t> </a:t>
            </a:r>
            <a:r>
              <a:rPr lang="it-IT" b="1" err="1"/>
              <a:t>obstacle</a:t>
            </a:r>
            <a:r>
              <a:rPr lang="it-IT" b="1"/>
              <a:t>"</a:t>
            </a:r>
            <a:r>
              <a:rPr lang="it-IT"/>
              <a:t> to positioning burnout </a:t>
            </a:r>
            <a:r>
              <a:rPr lang="it-IT" err="1"/>
              <a:t>as</a:t>
            </a:r>
            <a:r>
              <a:rPr lang="it-IT"/>
              <a:t> a </a:t>
            </a:r>
            <a:r>
              <a:rPr lang="it-IT" err="1"/>
              <a:t>distinct</a:t>
            </a:r>
            <a:r>
              <a:rPr lang="it-IT"/>
              <a:t> </a:t>
            </a:r>
            <a:r>
              <a:rPr lang="it-IT" err="1"/>
              <a:t>diagnostic</a:t>
            </a:r>
            <a:r>
              <a:rPr lang="it-IT"/>
              <a:t> </a:t>
            </a:r>
            <a:r>
              <a:rPr lang="it-IT" err="1"/>
              <a:t>category</a:t>
            </a:r>
            <a:r>
              <a:rPr lang="it-IT"/>
              <a:t> </a:t>
            </a:r>
            <a:r>
              <a:rPr lang="it-IT" err="1"/>
              <a:t>within</a:t>
            </a:r>
            <a:r>
              <a:rPr lang="it-IT"/>
              <a:t> </a:t>
            </a:r>
            <a:r>
              <a:rPr lang="it-IT" err="1"/>
              <a:t>medically</a:t>
            </a:r>
            <a:r>
              <a:rPr lang="it-IT"/>
              <a:t> </a:t>
            </a:r>
            <a:r>
              <a:rPr lang="it-IT" err="1"/>
              <a:t>inspired</a:t>
            </a:r>
            <a:r>
              <a:rPr lang="it-IT"/>
              <a:t> </a:t>
            </a:r>
            <a:r>
              <a:rPr lang="it-IT" err="1"/>
              <a:t>classification</a:t>
            </a:r>
            <a:r>
              <a:rPr lang="it-IT"/>
              <a:t> systems like DSM or ICD</a:t>
            </a:r>
            <a:r>
              <a:rPr lang="it-IT" b="1"/>
              <a:t>2...</a:t>
            </a:r>
            <a:r>
              <a:rPr lang="it-IT"/>
              <a:t>.</a:t>
            </a:r>
          </a:p>
          <a:p>
            <a:r>
              <a:rPr lang="it-IT"/>
              <a:t>•</a:t>
            </a:r>
          </a:p>
          <a:p>
            <a:r>
              <a:rPr lang="it-IT"/>
              <a:t>In </a:t>
            </a:r>
            <a:r>
              <a:rPr lang="it-IT" err="1"/>
              <a:t>summary</a:t>
            </a:r>
            <a:r>
              <a:rPr lang="it-IT"/>
              <a:t>, </a:t>
            </a:r>
            <a:r>
              <a:rPr lang="it-IT" err="1"/>
              <a:t>while</a:t>
            </a:r>
            <a:r>
              <a:rPr lang="it-IT"/>
              <a:t> the study of </a:t>
            </a:r>
            <a:r>
              <a:rPr lang="it-IT" err="1"/>
              <a:t>biomarkers</a:t>
            </a:r>
            <a:r>
              <a:rPr lang="it-IT"/>
              <a:t> </a:t>
            </a:r>
            <a:r>
              <a:rPr lang="it-IT" err="1"/>
              <a:t>is</a:t>
            </a:r>
            <a:r>
              <a:rPr lang="it-IT"/>
              <a:t> happening, </a:t>
            </a:r>
            <a:r>
              <a:rPr lang="it-IT" err="1"/>
              <a:t>according</a:t>
            </a:r>
            <a:r>
              <a:rPr lang="it-IT"/>
              <a:t> to the sources, </a:t>
            </a:r>
            <a:r>
              <a:rPr lang="it-IT" err="1"/>
              <a:t>it</a:t>
            </a:r>
            <a:r>
              <a:rPr lang="it-IT"/>
              <a:t> </a:t>
            </a:r>
            <a:r>
              <a:rPr lang="it-IT" err="1"/>
              <a:t>is</a:t>
            </a:r>
            <a:r>
              <a:rPr lang="it-IT"/>
              <a:t> </a:t>
            </a:r>
            <a:r>
              <a:rPr lang="it-IT" err="1"/>
              <a:t>still</a:t>
            </a:r>
            <a:r>
              <a:rPr lang="it-IT"/>
              <a:t> in </a:t>
            </a:r>
            <a:r>
              <a:rPr lang="it-IT" err="1"/>
              <a:t>its</a:t>
            </a:r>
            <a:r>
              <a:rPr lang="it-IT"/>
              <a:t> </a:t>
            </a:r>
            <a:r>
              <a:rPr lang="it-IT" err="1"/>
              <a:t>early</a:t>
            </a:r>
            <a:r>
              <a:rPr lang="it-IT"/>
              <a:t> stages, </a:t>
            </a:r>
            <a:r>
              <a:rPr lang="it-IT" err="1"/>
              <a:t>findings</a:t>
            </a:r>
            <a:r>
              <a:rPr lang="it-IT"/>
              <a:t> are inconclusive, and </a:t>
            </a:r>
            <a:r>
              <a:rPr lang="it-IT" err="1"/>
              <a:t>biomarkers</a:t>
            </a:r>
            <a:r>
              <a:rPr lang="it-IT"/>
              <a:t> are </a:t>
            </a:r>
            <a:r>
              <a:rPr lang="it-IT" b="1" err="1"/>
              <a:t>not</a:t>
            </a:r>
            <a:r>
              <a:rPr lang="it-IT" b="1"/>
              <a:t> </a:t>
            </a:r>
            <a:r>
              <a:rPr lang="it-IT" b="1" err="1"/>
              <a:t>used</a:t>
            </a:r>
            <a:r>
              <a:rPr lang="it-IT" b="1"/>
              <a:t> </a:t>
            </a:r>
            <a:r>
              <a:rPr lang="it-IT" b="1" err="1"/>
              <a:t>as</a:t>
            </a:r>
            <a:r>
              <a:rPr lang="it-IT" b="1"/>
              <a:t> </a:t>
            </a:r>
            <a:r>
              <a:rPr lang="it-IT" b="1" err="1"/>
              <a:t>diagnostic</a:t>
            </a:r>
            <a:r>
              <a:rPr lang="it-IT" b="1"/>
              <a:t> tools</a:t>
            </a:r>
            <a:r>
              <a:rPr lang="it-IT"/>
              <a:t> </a:t>
            </a:r>
            <a:r>
              <a:rPr lang="it-IT" err="1"/>
              <a:t>because</a:t>
            </a:r>
            <a:r>
              <a:rPr lang="it-IT"/>
              <a:t> the </a:t>
            </a:r>
            <a:r>
              <a:rPr lang="it-IT" err="1"/>
              <a:t>foundational</a:t>
            </a:r>
            <a:r>
              <a:rPr lang="it-IT"/>
              <a:t> </a:t>
            </a:r>
            <a:r>
              <a:rPr lang="it-IT" err="1"/>
              <a:t>conceptual</a:t>
            </a:r>
            <a:r>
              <a:rPr lang="it-IT"/>
              <a:t> and </a:t>
            </a:r>
            <a:r>
              <a:rPr lang="it-IT" err="1"/>
              <a:t>measurement</a:t>
            </a:r>
            <a:r>
              <a:rPr lang="it-IT"/>
              <a:t> </a:t>
            </a:r>
            <a:r>
              <a:rPr lang="it-IT" err="1"/>
              <a:t>issues</a:t>
            </a:r>
            <a:r>
              <a:rPr lang="it-IT"/>
              <a:t> </a:t>
            </a:r>
            <a:r>
              <a:rPr lang="it-IT" err="1"/>
              <a:t>regarding</a:t>
            </a:r>
            <a:r>
              <a:rPr lang="it-IT"/>
              <a:t> burnout </a:t>
            </a:r>
            <a:r>
              <a:rPr lang="it-IT" err="1"/>
              <a:t>itself</a:t>
            </a:r>
            <a:r>
              <a:rPr lang="it-IT"/>
              <a:t> </a:t>
            </a:r>
            <a:r>
              <a:rPr lang="it-IT" err="1"/>
              <a:t>prevent</a:t>
            </a:r>
            <a:r>
              <a:rPr lang="it-IT"/>
              <a:t> </a:t>
            </a:r>
            <a:r>
              <a:rPr lang="it-IT" err="1"/>
              <a:t>drawing</a:t>
            </a:r>
            <a:r>
              <a:rPr lang="it-IT"/>
              <a:t> clear </a:t>
            </a:r>
            <a:r>
              <a:rPr lang="it-IT" err="1"/>
              <a:t>conclusions</a:t>
            </a:r>
            <a:r>
              <a:rPr lang="it-IT"/>
              <a:t> from </a:t>
            </a:r>
            <a:r>
              <a:rPr lang="it-IT" err="1"/>
              <a:t>this</a:t>
            </a:r>
            <a:r>
              <a:rPr lang="it-IT"/>
              <a:t> </a:t>
            </a:r>
            <a:r>
              <a:rPr lang="it-IT" err="1"/>
              <a:t>biological</a:t>
            </a:r>
            <a:r>
              <a:rPr lang="it-IT"/>
              <a:t> </a:t>
            </a:r>
            <a:r>
              <a:rPr lang="it-IT" err="1"/>
              <a:t>resea</a:t>
            </a:r>
          </a:p>
          <a:p>
            <a:r>
              <a:rPr lang="it-IT"/>
              <a:t> </a:t>
            </a:r>
            <a:endParaRPr lang="en-US"/>
          </a:p>
          <a:p>
            <a:endParaRPr lang="en-US"/>
          </a:p>
        </p:txBody>
      </p:sp>
      <p:sp>
        <p:nvSpPr>
          <p:cNvPr id="4" name="Segnaposto numero diapositiva 3">
            <a:extLst>
              <a:ext uri="{FF2B5EF4-FFF2-40B4-BE49-F238E27FC236}">
                <a16:creationId xmlns:a16="http://schemas.microsoft.com/office/drawing/2014/main" id="{0F08E761-3216-6797-1AAF-F2CE18A7E958}"/>
              </a:ext>
            </a:extLst>
          </p:cNvPr>
          <p:cNvSpPr>
            <a:spLocks noGrp="1"/>
          </p:cNvSpPr>
          <p:nvPr>
            <p:ph type="sldNum" sz="quarter" idx="5"/>
          </p:nvPr>
        </p:nvSpPr>
        <p:spPr/>
        <p:txBody>
          <a:bodyPr/>
          <a:lstStyle/>
          <a:p>
            <a:fld id="{4312FF9A-2AA7-4BE8-9FC8-D44D98D949CB}" type="slidenum">
              <a:rPr lang="en-US" smtClean="0"/>
              <a:t>2</a:t>
            </a:fld>
            <a:endParaRPr lang="en-US"/>
          </a:p>
        </p:txBody>
      </p:sp>
    </p:spTree>
    <p:extLst>
      <p:ext uri="{BB962C8B-B14F-4D97-AF65-F5344CB8AC3E}">
        <p14:creationId xmlns:p14="http://schemas.microsoft.com/office/powerpoint/2010/main" val="5075454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a:t>Theme 4:   Multilevel Barriers to the assessment of Burnout  </a:t>
            </a:r>
            <a:endParaRPr lang="it-IT"/>
          </a:p>
          <a:p>
            <a:r>
              <a:rPr lang="en-US" b="1"/>
              <a:t>Sub-theme 4.1: Economic Constraints</a:t>
            </a:r>
            <a:endParaRPr lang="it-IT"/>
          </a:p>
          <a:p>
            <a:r>
              <a:rPr lang="en-US"/>
              <a:t> Code → Underestimation of burnout due to financial and structural limitations</a:t>
            </a:r>
            <a:endParaRPr lang="it-IT"/>
          </a:p>
          <a:p>
            <a:r>
              <a:rPr lang="en-US" dirty="0"/>
              <a:t> </a:t>
            </a:r>
            <a:r>
              <a:rPr lang="en-US" b="1"/>
              <a:t>Sub-theme 4.2: Cognitive and Awareness Gaps</a:t>
            </a:r>
            <a:endParaRPr lang="it-IT"/>
          </a:p>
          <a:p>
            <a:r>
              <a:rPr lang="en-US" dirty="0"/>
              <a:t> Code → Lack of symptom recognition and burnout literacy</a:t>
            </a:r>
            <a:endParaRPr lang="it-IT" dirty="0"/>
          </a:p>
          <a:p>
            <a:r>
              <a:rPr lang="en-US" dirty="0"/>
              <a:t> </a:t>
            </a:r>
            <a:r>
              <a:rPr lang="en-US" b="1" dirty="0"/>
              <a:t>Sub-theme 4.3: Structural Limitations of the Healthcare System</a:t>
            </a:r>
            <a:endParaRPr lang="it-IT" dirty="0"/>
          </a:p>
          <a:p>
            <a:r>
              <a:rPr lang="en-US" dirty="0"/>
              <a:t> Code → Limited availability and accessibility of general practitioners</a:t>
            </a:r>
            <a:endParaRPr lang="it-IT" dirty="0"/>
          </a:p>
          <a:p>
            <a:r>
              <a:rPr lang="en-US" dirty="0"/>
              <a:t> Code → Insufficient time allocated for thorough diagnosis</a:t>
            </a:r>
            <a:endParaRPr lang="it-IT" dirty="0"/>
          </a:p>
          <a:p>
            <a:r>
              <a:rPr lang="en-US" dirty="0"/>
              <a:t> </a:t>
            </a:r>
            <a:r>
              <a:rPr lang="en-US" b="1" dirty="0"/>
              <a:t>Sub-theme 4.4: Cultural and Social Norms</a:t>
            </a:r>
            <a:endParaRPr lang="it-IT" dirty="0"/>
          </a:p>
          <a:p>
            <a:r>
              <a:rPr lang="en-US" dirty="0"/>
              <a:t> Code → Cultural valorization of self-sacrifice and overwork</a:t>
            </a:r>
            <a:endParaRPr lang="it-IT" dirty="0"/>
          </a:p>
          <a:p>
            <a:r>
              <a:rPr lang="en-US" dirty="0"/>
              <a:t> Code → Reluctance to disclose psychological distress</a:t>
            </a:r>
            <a:endParaRPr lang="it-IT" dirty="0"/>
          </a:p>
          <a:p>
            <a:r>
              <a:rPr lang="en-US" dirty="0"/>
              <a:t> </a:t>
            </a:r>
            <a:r>
              <a:rPr lang="en-US" b="1" dirty="0"/>
              <a:t>Sub-theme 4.5: Burnout's Position in Clinical Practice</a:t>
            </a:r>
            <a:endParaRPr lang="it-IT" dirty="0"/>
          </a:p>
          <a:p>
            <a:r>
              <a:rPr lang="en-US" dirty="0"/>
              <a:t> Code → Neglect of burnout assessment in psychiatric and psychological evaluations</a:t>
            </a:r>
            <a:endParaRPr lang="it-IT" dirty="0"/>
          </a:p>
          <a:p>
            <a:r>
              <a:rPr lang="en-US" dirty="0"/>
              <a:t> Code → Insufficient recognition of burnout as a legitimate medical concern</a:t>
            </a:r>
            <a:endParaRPr lang="it-IT" dirty="0"/>
          </a:p>
          <a:p>
            <a:r>
              <a:rPr lang="en-US" dirty="0"/>
              <a:t> </a:t>
            </a:r>
            <a:r>
              <a:rPr lang="en-US" b="1" dirty="0"/>
              <a:t>Sub-theme 4.6: Medical System's Role and Responsibility</a:t>
            </a:r>
            <a:endParaRPr lang="it-IT" dirty="0"/>
          </a:p>
          <a:p>
            <a:r>
              <a:rPr lang="en-US" dirty="0"/>
              <a:t> Code → Central role of occupational physicians in diagnosis</a:t>
            </a:r>
            <a:endParaRPr lang="it-IT" dirty="0"/>
          </a:p>
          <a:p>
            <a:r>
              <a:rPr lang="en-US" dirty="0"/>
              <a:t> Code → Lack of interdisciplinary dialogue on differential diagnosis</a:t>
            </a:r>
            <a:endParaRPr lang="it-IT" dirty="0"/>
          </a:p>
          <a:p>
            <a:r>
              <a:rPr lang="en-US" dirty="0"/>
              <a:t> Code → Insufficient medical training on work-related psychological conditions</a:t>
            </a:r>
            <a:endParaRPr lang="it-IT" dirty="0"/>
          </a:p>
          <a:p>
            <a:r>
              <a:rPr lang="en-US" dirty="0"/>
              <a:t> Code → Fragmentation of responsibilities between clinical and occupational health fields</a:t>
            </a:r>
            <a:endParaRPr lang="it-IT" dirty="0"/>
          </a:p>
          <a:p>
            <a:r>
              <a:rPr lang="en-US" dirty="0"/>
              <a:t> </a:t>
            </a:r>
            <a:endParaRPr lang="it-IT" dirty="0"/>
          </a:p>
          <a:p>
            <a:endParaRPr lang="en-US" dirty="0">
              <a:latin typeface="Calibri"/>
              <a:ea typeface="Calibri"/>
              <a:cs typeface="Calibri"/>
            </a:endParaRPr>
          </a:p>
        </p:txBody>
      </p:sp>
      <p:sp>
        <p:nvSpPr>
          <p:cNvPr id="4" name="Segnaposto numero diapositiva 3"/>
          <p:cNvSpPr>
            <a:spLocks noGrp="1"/>
          </p:cNvSpPr>
          <p:nvPr>
            <p:ph type="sldNum" sz="quarter" idx="5"/>
          </p:nvPr>
        </p:nvSpPr>
        <p:spPr/>
        <p:txBody>
          <a:bodyPr/>
          <a:lstStyle/>
          <a:p>
            <a:fld id="{4312FF9A-2AA7-4BE8-9FC8-D44D98D949CB}" type="slidenum">
              <a:rPr lang="en-US" smtClean="0"/>
              <a:t>12</a:t>
            </a:fld>
            <a:endParaRPr lang="en-US"/>
          </a:p>
        </p:txBody>
      </p:sp>
    </p:spTree>
    <p:extLst>
      <p:ext uri="{BB962C8B-B14F-4D97-AF65-F5344CB8AC3E}">
        <p14:creationId xmlns:p14="http://schemas.microsoft.com/office/powerpoint/2010/main" val="9150253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71586B-1FFD-6951-1378-6408EF798EE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0A363DF4-EB4F-4901-6B67-E8D6F8019930}"/>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1764634-FBFD-2AF1-DF1D-26290AFB9733}"/>
              </a:ext>
            </a:extLst>
          </p:cNvPr>
          <p:cNvSpPr>
            <a:spLocks noGrp="1"/>
          </p:cNvSpPr>
          <p:nvPr>
            <p:ph type="body" idx="1"/>
          </p:nvPr>
        </p:nvSpPr>
        <p:spPr/>
        <p:txBody>
          <a:bodyPr/>
          <a:lstStyle/>
          <a:p>
            <a:endParaRPr lang="en-US" dirty="0"/>
          </a:p>
          <a:p>
            <a:pPr marL="342900" indent="-342900">
              <a:spcBef>
                <a:spcPct val="0"/>
              </a:spcBef>
              <a:spcAft>
                <a:spcPct val="0"/>
              </a:spcAft>
              <a:buFont typeface="Wingdings,Sans-Serif"/>
              <a:buChar char="§"/>
            </a:pPr>
            <a:r>
              <a:rPr lang="en-US" dirty="0"/>
              <a:t>Limits : Self-selected sample</a:t>
            </a:r>
          </a:p>
          <a:p>
            <a:pPr marL="342900" indent="-342900">
              <a:spcBef>
                <a:spcPct val="0"/>
              </a:spcBef>
              <a:spcAft>
                <a:spcPct val="0"/>
              </a:spcAft>
              <a:buFont typeface="Wingdings,Sans-Serif"/>
              <a:buChar char="§"/>
            </a:pPr>
            <a:r>
              <a:rPr lang="en-US" dirty="0"/>
              <a:t>Possible interviewer bias</a:t>
            </a:r>
          </a:p>
          <a:p>
            <a:pPr marL="342900" indent="-342900">
              <a:spcBef>
                <a:spcPct val="0"/>
              </a:spcBef>
              <a:spcAft>
                <a:spcPct val="0"/>
              </a:spcAft>
              <a:buFont typeface="Wingdings,Sans-Serif"/>
              <a:buChar char="§"/>
            </a:pPr>
            <a:r>
              <a:rPr lang="en-US" dirty="0"/>
              <a:t>Themes not exclusive</a:t>
            </a:r>
          </a:p>
          <a:p>
            <a:pPr marL="457200" indent="-457200">
              <a:buFont typeface="Wingdings,Sans-Serif"/>
              <a:buChar char="§"/>
            </a:pPr>
            <a:r>
              <a:rPr lang="en-US"/>
              <a:t>Limited sample size.</a:t>
            </a:r>
            <a:br>
              <a:rPr lang="en-US" dirty="0">
                <a:cs typeface="+mn-lt"/>
              </a:rPr>
            </a:br>
            <a:r>
              <a:rPr lang="en-US"/>
              <a:t>And what we </a:t>
            </a:r>
            <a:r>
              <a:rPr lang="en-US" err="1"/>
              <a:t>leanred</a:t>
            </a:r>
            <a:r>
              <a:rPr lang="en-US"/>
              <a:t> form this study :</a:t>
            </a:r>
            <a:r>
              <a:rPr lang="en-US" b="1"/>
              <a:t>Advancing burnout assessment theory</a:t>
            </a:r>
            <a:r>
              <a:rPr lang="en-US"/>
              <a:t>: </a:t>
            </a:r>
          </a:p>
          <a:p>
            <a:pPr marL="171450" indent="-171450">
              <a:buFont typeface="Arial"/>
              <a:buChar char="•"/>
            </a:pPr>
            <a:r>
              <a:rPr lang="en-US"/>
              <a:t>By highlighting the need for </a:t>
            </a:r>
            <a:r>
              <a:rPr lang="en-US" b="1"/>
              <a:t>multi-dimensional and data-driven assessment tools</a:t>
            </a:r>
            <a:r>
              <a:rPr lang="en-US"/>
              <a:t>, this study contributes to expanding current theoretical</a:t>
            </a:r>
            <a:r>
              <a:rPr lang="en-US" i="1" dirty="0"/>
              <a:t> </a:t>
            </a:r>
            <a:r>
              <a:rPr lang="en-US"/>
              <a:t>frameworks especially around how burnout is assessed (Nadon et al., 2022; Grossi et al., 2015).  </a:t>
            </a:r>
          </a:p>
          <a:p>
            <a:pPr marL="457200" indent="-457200">
              <a:buFont typeface="Wingdings,Sans-Serif"/>
              <a:buChar char="§"/>
            </a:pPr>
            <a:r>
              <a:rPr lang="en-US" b="1"/>
              <a:t>Promoting objective, quantifiable metrics based on the AI tools and biomarkers: </a:t>
            </a:r>
            <a:r>
              <a:rPr lang="en-US" dirty="0"/>
              <a:t> </a:t>
            </a:r>
          </a:p>
          <a:p>
            <a:pPr marL="171450" indent="-171450">
              <a:buFont typeface="Arial"/>
              <a:buChar char="•"/>
            </a:pPr>
            <a:r>
              <a:rPr lang="en-US"/>
              <a:t>By advocating the use of the AI-based assessments on physiological biomarkers – such as vocal biomarkers to derive vocal patterns and emotional clues - the study advocates for rigorous burnout assessment (</a:t>
            </a:r>
            <a:r>
              <a:rPr lang="en-US" err="1"/>
              <a:t>Grządzielewska</a:t>
            </a:r>
            <a:r>
              <a:rPr lang="en-US"/>
              <a:t>, M. 2021). </a:t>
            </a:r>
          </a:p>
          <a:p>
            <a:pPr marL="342900" indent="-342900">
              <a:spcBef>
                <a:spcPct val="0"/>
              </a:spcBef>
              <a:spcAft>
                <a:spcPct val="0"/>
              </a:spcAft>
              <a:buFont typeface="Wingdings,Sans-Serif"/>
              <a:buChar char="§"/>
            </a:pPr>
            <a:endParaRPr lang="en-US" dirty="0"/>
          </a:p>
        </p:txBody>
      </p:sp>
      <p:sp>
        <p:nvSpPr>
          <p:cNvPr id="4" name="Segnaposto numero diapositiva 3">
            <a:extLst>
              <a:ext uri="{FF2B5EF4-FFF2-40B4-BE49-F238E27FC236}">
                <a16:creationId xmlns:a16="http://schemas.microsoft.com/office/drawing/2014/main" id="{3E9F790A-20BC-2873-1431-822F0A6DDA35}"/>
              </a:ext>
            </a:extLst>
          </p:cNvPr>
          <p:cNvSpPr>
            <a:spLocks noGrp="1"/>
          </p:cNvSpPr>
          <p:nvPr>
            <p:ph type="sldNum" sz="quarter" idx="5"/>
          </p:nvPr>
        </p:nvSpPr>
        <p:spPr/>
        <p:txBody>
          <a:bodyPr/>
          <a:lstStyle/>
          <a:p>
            <a:fld id="{4312FF9A-2AA7-4BE8-9FC8-D44D98D949CB}" type="slidenum">
              <a:rPr lang="en-US" smtClean="0"/>
              <a:t>13</a:t>
            </a:fld>
            <a:endParaRPr lang="en-US"/>
          </a:p>
        </p:txBody>
      </p:sp>
    </p:spTree>
    <p:extLst>
      <p:ext uri="{BB962C8B-B14F-4D97-AF65-F5344CB8AC3E}">
        <p14:creationId xmlns:p14="http://schemas.microsoft.com/office/powerpoint/2010/main" val="2877999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8BFEBE-6A67-89E3-AEF6-DEB6C7C78C44}"/>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6F075242-AF0D-A6DE-D4D4-A9B346EA973D}"/>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790E5548-8BB9-0751-A028-0CBAA8EA2FB0}"/>
              </a:ext>
            </a:extLst>
          </p:cNvPr>
          <p:cNvSpPr>
            <a:spLocks noGrp="1"/>
          </p:cNvSpPr>
          <p:nvPr>
            <p:ph type="body" idx="1"/>
          </p:nvPr>
        </p:nvSpPr>
        <p:spPr/>
        <p:txBody>
          <a:bodyPr/>
          <a:lstStyle/>
          <a:p>
            <a:r>
              <a:rPr lang="en-US"/>
              <a:t>In our review of the literature, several classes of physiological biomarkers have been validated through psychometric scales in association with burnout. Specifically, cortisol—both in its salivary and serum forms—has been one of the most consistently studied markers. Grossi et al. (2015) validated salivary and serum cortisol using three well-established scales: the Maslach Burnout Inventory (MBI), the Karolinska Exhaustion Disorder Scale (KEDS), and the Shirom-Melamed Burnout Questionnaire (SMBQ). Similarly, </a:t>
            </a:r>
            <a:r>
              <a:rPr lang="en-US" err="1"/>
              <a:t>Khammissa</a:t>
            </a:r>
            <a:r>
              <a:rPr lang="en-US"/>
              <a:t> et al. (2022) confirmed the association of serum cortisol with burnout levels using the MBI.</a:t>
            </a:r>
            <a:endParaRPr lang="it-IT"/>
          </a:p>
          <a:p>
            <a:r>
              <a:rPr lang="en-US"/>
              <a:t>Neurophysiological markers such as EEG patterns, particularly in alpha and beta frequencies, were also validated by Grossi et al. through MBI and KEDS scores. This highlights the role of brain activity alterations in stress-related exhaustion disorders.</a:t>
            </a:r>
          </a:p>
          <a:p>
            <a:r>
              <a:rPr lang="en-US"/>
              <a:t>Heart Rate Variability (HRV), a common indicator of autonomic nervous system balance, was another key class validated in Grossi et al.'s work, again using both the MBI and KEDS to establish convergent validity.</a:t>
            </a:r>
          </a:p>
          <a:p>
            <a:r>
              <a:rPr lang="en-US"/>
              <a:t>Lastly, inflammatory markers like interleukin-6 (IL-6) and tumor necrosis factor-alpha (TNF-alpha) were examined by </a:t>
            </a:r>
            <a:r>
              <a:rPr lang="en-US" err="1"/>
              <a:t>Khammissa</a:t>
            </a:r>
            <a:r>
              <a:rPr lang="en-US"/>
              <a:t> et al. (2022) and found to be significantly associated with MBI scores, suggesting that systemic inflammation may play a role in the pathophysiology of burnout.</a:t>
            </a:r>
          </a:p>
          <a:p>
            <a:r>
              <a:rPr lang="en-US"/>
              <a:t>These findings collectively strengthen the case for integrating biological measures with psychometric tools in both research and clinical diagnostics of burnout.</a:t>
            </a:r>
          </a:p>
          <a:p>
            <a:endParaRPr lang="en-US"/>
          </a:p>
        </p:txBody>
      </p:sp>
      <p:sp>
        <p:nvSpPr>
          <p:cNvPr id="4" name="Segnaposto numero diapositiva 3">
            <a:extLst>
              <a:ext uri="{FF2B5EF4-FFF2-40B4-BE49-F238E27FC236}">
                <a16:creationId xmlns:a16="http://schemas.microsoft.com/office/drawing/2014/main" id="{5D59413E-5D15-3EAE-BD10-D4ED8C193876}"/>
              </a:ext>
            </a:extLst>
          </p:cNvPr>
          <p:cNvSpPr>
            <a:spLocks noGrp="1"/>
          </p:cNvSpPr>
          <p:nvPr>
            <p:ph type="sldNum" sz="quarter" idx="5"/>
          </p:nvPr>
        </p:nvSpPr>
        <p:spPr/>
        <p:txBody>
          <a:bodyPr/>
          <a:lstStyle/>
          <a:p>
            <a:fld id="{4312FF9A-2AA7-4BE8-9FC8-D44D98D949CB}" type="slidenum">
              <a:rPr lang="en-US" smtClean="0"/>
              <a:t>3</a:t>
            </a:fld>
            <a:endParaRPr lang="en-US"/>
          </a:p>
        </p:txBody>
      </p:sp>
    </p:spTree>
    <p:extLst>
      <p:ext uri="{BB962C8B-B14F-4D97-AF65-F5344CB8AC3E}">
        <p14:creationId xmlns:p14="http://schemas.microsoft.com/office/powerpoint/2010/main" val="26200598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1A90F7-29F4-4442-31FF-EAA146EF7DF6}"/>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3CA85202-B8CA-7802-598A-B469619A4115}"/>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12B8EC37-573E-2B64-27D4-B23AD5425027}"/>
              </a:ext>
            </a:extLst>
          </p:cNvPr>
          <p:cNvSpPr>
            <a:spLocks noGrp="1"/>
          </p:cNvSpPr>
          <p:nvPr>
            <p:ph type="body" idx="1"/>
          </p:nvPr>
        </p:nvSpPr>
        <p:spPr/>
        <p:txBody>
          <a:bodyPr/>
          <a:lstStyle/>
          <a:p>
            <a:endParaRPr lang="en-US" sz="1800">
              <a:solidFill>
                <a:srgbClr val="333333"/>
              </a:solidFill>
              <a:latin typeface="Arial"/>
              <a:cs typeface="Arial"/>
            </a:endParaRPr>
          </a:p>
          <a:p>
            <a:pPr marL="285750" indent="-285750">
              <a:buFont typeface="Arial"/>
              <a:buChar char="•"/>
            </a:pPr>
            <a:r>
              <a:rPr lang="en-US" sz="1800">
                <a:solidFill>
                  <a:srgbClr val="333333"/>
                </a:solidFill>
                <a:latin typeface="Arial"/>
                <a:cs typeface="Arial"/>
              </a:rPr>
              <a:t>So staring from the gap in literature and from the new and big spaces we develop our </a:t>
            </a:r>
            <a:r>
              <a:rPr lang="en-US" sz="1800" err="1">
                <a:solidFill>
                  <a:srgbClr val="333333"/>
                </a:solidFill>
                <a:latin typeface="Arial"/>
                <a:cs typeface="Arial"/>
              </a:rPr>
              <a:t>sudy</a:t>
            </a:r>
            <a:r>
              <a:rPr lang="en-US" sz="1800">
                <a:solidFill>
                  <a:srgbClr val="333333"/>
                </a:solidFill>
                <a:latin typeface="Arial"/>
                <a:cs typeface="Arial"/>
              </a:rPr>
              <a:t> in </a:t>
            </a:r>
            <a:r>
              <a:rPr lang="en-US" sz="1800" err="1">
                <a:solidFill>
                  <a:srgbClr val="333333"/>
                </a:solidFill>
                <a:latin typeface="Arial"/>
                <a:cs typeface="Arial"/>
              </a:rPr>
              <a:t>particolar</a:t>
            </a:r>
            <a:r>
              <a:rPr lang="en-US" sz="1800">
                <a:solidFill>
                  <a:srgbClr val="333333"/>
                </a:solidFill>
                <a:latin typeface="Arial"/>
                <a:cs typeface="Arial"/>
              </a:rPr>
              <a:t> to </a:t>
            </a:r>
            <a:r>
              <a:rPr lang="en-US" sz="1800" err="1">
                <a:solidFill>
                  <a:srgbClr val="333333"/>
                </a:solidFill>
                <a:latin typeface="Arial"/>
                <a:cs typeface="Arial"/>
              </a:rPr>
              <a:t>undesrstand</a:t>
            </a:r>
            <a:r>
              <a:rPr lang="en-US" sz="1800">
                <a:solidFill>
                  <a:srgbClr val="333333"/>
                </a:solidFill>
                <a:latin typeface="Arial"/>
                <a:cs typeface="Arial"/>
              </a:rPr>
              <a:t> ai in </a:t>
            </a:r>
            <a:r>
              <a:rPr lang="en-US" sz="1800" err="1">
                <a:solidFill>
                  <a:srgbClr val="333333"/>
                </a:solidFill>
                <a:latin typeface="Arial"/>
                <a:cs typeface="Arial"/>
              </a:rPr>
              <a:t>detenction</a:t>
            </a:r>
            <a:r>
              <a:rPr lang="en-US" sz="1800">
                <a:solidFill>
                  <a:srgbClr val="333333"/>
                </a:solidFill>
                <a:latin typeface="Arial"/>
                <a:cs typeface="Arial"/>
              </a:rPr>
              <a:t> of vocal patterns , and the needs of vocal biomarker to be grounded in a theoretical framework. So due to the new of this </a:t>
            </a:r>
            <a:r>
              <a:rPr lang="en-US" sz="1800" err="1">
                <a:solidFill>
                  <a:srgbClr val="333333"/>
                </a:solidFill>
                <a:latin typeface="Arial"/>
                <a:cs typeface="Arial"/>
              </a:rPr>
              <a:t>topi</a:t>
            </a:r>
            <a:r>
              <a:rPr lang="en-US" sz="1800">
                <a:solidFill>
                  <a:srgbClr val="333333"/>
                </a:solidFill>
                <a:latin typeface="Arial"/>
                <a:cs typeface="Arial"/>
              </a:rPr>
              <a:t> we </a:t>
            </a:r>
            <a:r>
              <a:rPr lang="en-US">
                <a:solidFill>
                  <a:srgbClr val="333333"/>
                </a:solidFill>
              </a:rPr>
              <a:t>Expert Inquiry </a:t>
            </a:r>
          </a:p>
          <a:p>
            <a:pPr marL="742950" lvl="1" indent="-285750">
              <a:buFont typeface="Wingdings,Sans-Serif"/>
              <a:buChar char="•"/>
            </a:pPr>
            <a:r>
              <a:rPr lang="en-US">
                <a:solidFill>
                  <a:srgbClr val="333333"/>
                </a:solidFill>
              </a:rPr>
              <a:t>We interviewed clinicians, psychologists, and researchers</a:t>
            </a:r>
          </a:p>
          <a:p>
            <a:pPr marL="742950" lvl="1" indent="-285750">
              <a:buFont typeface="Wingdings,Sans-Serif"/>
              <a:buChar char="•"/>
            </a:pPr>
            <a:r>
              <a:rPr lang="en-US">
                <a:solidFill>
                  <a:srgbClr val="333333"/>
                </a:solidFill>
              </a:rPr>
              <a:t>To understand how burnout is assessed</a:t>
            </a:r>
          </a:p>
          <a:p>
            <a:pPr marL="742950" lvl="1" indent="-285750">
              <a:buFont typeface="Wingdings,Sans-Serif"/>
              <a:buChar char="•"/>
            </a:pPr>
            <a:r>
              <a:rPr lang="en-US" dirty="0">
                <a:solidFill>
                  <a:srgbClr val="333333"/>
                </a:solidFill>
              </a:rPr>
              <a:t>And to explore the diagnostic potential of voice and emotion trough AI based tools</a:t>
            </a:r>
            <a:br>
              <a:rPr lang="en-US" sz="1800" dirty="0">
                <a:solidFill>
                  <a:srgbClr val="333333"/>
                </a:solidFill>
                <a:latin typeface="Arial"/>
                <a:cs typeface="Arial"/>
              </a:rPr>
            </a:br>
            <a:r>
              <a:rPr lang="en-US" sz="1800" dirty="0">
                <a:solidFill>
                  <a:srgbClr val="333333"/>
                </a:solidFill>
                <a:latin typeface="Arial"/>
                <a:cs typeface="Arial"/>
              </a:rPr>
              <a:t>So we </a:t>
            </a:r>
            <a:r>
              <a:rPr lang="en-US" sz="1800" dirty="0" err="1">
                <a:solidFill>
                  <a:srgbClr val="333333"/>
                </a:solidFill>
                <a:latin typeface="Arial"/>
                <a:cs typeface="Arial"/>
              </a:rPr>
              <a:t>tought</a:t>
            </a:r>
            <a:r>
              <a:rPr lang="en-US" sz="1800" dirty="0">
                <a:solidFill>
                  <a:srgbClr val="333333"/>
                </a:solidFill>
                <a:latin typeface="Arial"/>
                <a:cs typeface="Arial"/>
              </a:rPr>
              <a:t> to  </a:t>
            </a:r>
            <a:endParaRPr lang="en-US"/>
          </a:p>
        </p:txBody>
      </p:sp>
      <p:sp>
        <p:nvSpPr>
          <p:cNvPr id="4" name="Segnaposto numero diapositiva 3">
            <a:extLst>
              <a:ext uri="{FF2B5EF4-FFF2-40B4-BE49-F238E27FC236}">
                <a16:creationId xmlns:a16="http://schemas.microsoft.com/office/drawing/2014/main" id="{0F197FDB-E564-8B98-500A-D3CE55108E61}"/>
              </a:ext>
            </a:extLst>
          </p:cNvPr>
          <p:cNvSpPr>
            <a:spLocks noGrp="1"/>
          </p:cNvSpPr>
          <p:nvPr>
            <p:ph type="sldNum" sz="quarter" idx="5"/>
          </p:nvPr>
        </p:nvSpPr>
        <p:spPr/>
        <p:txBody>
          <a:bodyPr/>
          <a:lstStyle/>
          <a:p>
            <a:fld id="{4312FF9A-2AA7-4BE8-9FC8-D44D98D949CB}" type="slidenum">
              <a:rPr lang="en-US" smtClean="0"/>
              <a:t>4</a:t>
            </a:fld>
            <a:endParaRPr lang="en-US"/>
          </a:p>
        </p:txBody>
      </p:sp>
    </p:spTree>
    <p:extLst>
      <p:ext uri="{BB962C8B-B14F-4D97-AF65-F5344CB8AC3E}">
        <p14:creationId xmlns:p14="http://schemas.microsoft.com/office/powerpoint/2010/main" val="31233901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err="1">
                <a:latin typeface="Calibri"/>
                <a:ea typeface="Calibri"/>
                <a:cs typeface="Calibri"/>
              </a:rPr>
              <a:t>Relted</a:t>
            </a:r>
            <a:r>
              <a:rPr lang="en-US" dirty="0">
                <a:latin typeface="Calibri"/>
                <a:ea typeface="Calibri"/>
                <a:cs typeface="Calibri"/>
              </a:rPr>
              <a:t> to what I just </a:t>
            </a:r>
            <a:r>
              <a:rPr lang="en-US" dirty="0" err="1">
                <a:latin typeface="Calibri"/>
                <a:ea typeface="Calibri"/>
                <a:cs typeface="Calibri"/>
              </a:rPr>
              <a:t>fiished</a:t>
            </a:r>
            <a:r>
              <a:rPr lang="en-US" dirty="0">
                <a:latin typeface="Calibri"/>
                <a:ea typeface="Calibri"/>
                <a:cs typeface="Calibri"/>
              </a:rPr>
              <a:t> to say we develop </a:t>
            </a:r>
            <a:r>
              <a:rPr lang="en-US" dirty="0" err="1">
                <a:latin typeface="Calibri"/>
                <a:ea typeface="Calibri"/>
                <a:cs typeface="Calibri"/>
              </a:rPr>
              <a:t>tre</a:t>
            </a:r>
            <a:r>
              <a:rPr lang="en-US" dirty="0">
                <a:latin typeface="Calibri"/>
                <a:ea typeface="Calibri"/>
                <a:cs typeface="Calibri"/>
              </a:rPr>
              <a:t> </a:t>
            </a:r>
            <a:r>
              <a:rPr lang="en-US" dirty="0" err="1">
                <a:latin typeface="Calibri"/>
                <a:ea typeface="Calibri"/>
                <a:cs typeface="Calibri"/>
              </a:rPr>
              <a:t>mai</a:t>
            </a:r>
            <a:r>
              <a:rPr lang="en-US" dirty="0">
                <a:latin typeface="Calibri"/>
                <a:ea typeface="Calibri"/>
                <a:cs typeface="Calibri"/>
              </a:rPr>
              <a:t> research and associated </a:t>
            </a:r>
            <a:r>
              <a:rPr lang="en-US" dirty="0" err="1">
                <a:latin typeface="Calibri"/>
                <a:ea typeface="Calibri"/>
                <a:cs typeface="Calibri"/>
              </a:rPr>
              <a:t>objecitves</a:t>
            </a:r>
            <a:r>
              <a:rPr lang="en-US" dirty="0">
                <a:latin typeface="Calibri"/>
                <a:ea typeface="Calibri"/>
                <a:cs typeface="Calibri"/>
              </a:rPr>
              <a:t> that guides the </a:t>
            </a:r>
            <a:r>
              <a:rPr lang="en-US" dirty="0" err="1">
                <a:latin typeface="Calibri"/>
                <a:ea typeface="Calibri"/>
                <a:cs typeface="Calibri"/>
              </a:rPr>
              <a:t>developmentf</a:t>
            </a:r>
            <a:r>
              <a:rPr lang="en-US" dirty="0">
                <a:latin typeface="Calibri"/>
                <a:ea typeface="Calibri"/>
                <a:cs typeface="Calibri"/>
              </a:rPr>
              <a:t> of the interview. The question </a:t>
            </a:r>
            <a:r>
              <a:rPr lang="en-US" dirty="0" err="1">
                <a:latin typeface="Calibri"/>
                <a:ea typeface="Calibri"/>
                <a:cs typeface="Calibri"/>
              </a:rPr>
              <a:t>relatd</a:t>
            </a:r>
            <a:r>
              <a:rPr lang="en-US" dirty="0">
                <a:latin typeface="Calibri"/>
                <a:ea typeface="Calibri"/>
                <a:cs typeface="Calibri"/>
              </a:rPr>
              <a:t> to "</a:t>
            </a:r>
            <a:r>
              <a:rPr lang="en-US" dirty="0" err="1"/>
              <a:t>hich</a:t>
            </a:r>
            <a:r>
              <a:rPr lang="en-US" dirty="0"/>
              <a:t> assessment tools are currently used for diagnosing and monitoring burnout, and what clinical data do they provide?" Then "Which vocal features can be identified as potential biomarkers for burnout, and what other clinical elements support them?</a:t>
            </a:r>
          </a:p>
          <a:p>
            <a:r>
              <a:rPr lang="en-US" dirty="0"/>
              <a:t>" "Which tools are most effective for early and accurate detection, and what are the limitations of current methods?</a:t>
            </a:r>
          </a:p>
          <a:p>
            <a:r>
              <a:rPr lang="en-US" dirty="0"/>
              <a:t>" Trying to map the key </a:t>
            </a:r>
            <a:r>
              <a:rPr lang="en-US" dirty="0" err="1"/>
              <a:t>oint</a:t>
            </a:r>
            <a:r>
              <a:rPr lang="en-US" dirty="0"/>
              <a:t> of our aims.</a:t>
            </a:r>
          </a:p>
        </p:txBody>
      </p:sp>
      <p:sp>
        <p:nvSpPr>
          <p:cNvPr id="4" name="Segnaposto numero diapositiva 3"/>
          <p:cNvSpPr>
            <a:spLocks noGrp="1"/>
          </p:cNvSpPr>
          <p:nvPr>
            <p:ph type="sldNum" sz="quarter" idx="5"/>
          </p:nvPr>
        </p:nvSpPr>
        <p:spPr/>
        <p:txBody>
          <a:bodyPr/>
          <a:lstStyle/>
          <a:p>
            <a:fld id="{4312FF9A-2AA7-4BE8-9FC8-D44D98D949CB}" type="slidenum">
              <a:rPr lang="en-US" smtClean="0"/>
              <a:t>5</a:t>
            </a:fld>
            <a:endParaRPr lang="en-US"/>
          </a:p>
        </p:txBody>
      </p:sp>
    </p:spTree>
    <p:extLst>
      <p:ext uri="{BB962C8B-B14F-4D97-AF65-F5344CB8AC3E}">
        <p14:creationId xmlns:p14="http://schemas.microsoft.com/office/powerpoint/2010/main" val="2713011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latin typeface="Calibri"/>
                <a:ea typeface="Calibri"/>
                <a:cs typeface="Calibri"/>
              </a:rPr>
              <a:t>To reply and reach </a:t>
            </a:r>
            <a:r>
              <a:rPr lang="en-US" dirty="0" err="1">
                <a:latin typeface="Calibri"/>
                <a:ea typeface="Calibri"/>
                <a:cs typeface="Calibri"/>
              </a:rPr>
              <a:t>ur</a:t>
            </a:r>
            <a:r>
              <a:rPr lang="en-US" dirty="0">
                <a:latin typeface="Calibri"/>
                <a:ea typeface="Calibri"/>
                <a:cs typeface="Calibri"/>
              </a:rPr>
              <a:t> objectives, we conducted semi structured interview according to the </a:t>
            </a:r>
            <a:r>
              <a:rPr lang="en-US" dirty="0" err="1">
                <a:latin typeface="Calibri"/>
                <a:ea typeface="Calibri"/>
                <a:cs typeface="Calibri"/>
              </a:rPr>
              <a:t>guidelines</a:t>
            </a:r>
            <a:r>
              <a:rPr lang="en-US" dirty="0" err="1">
                <a:latin typeface="Aptos"/>
                <a:ea typeface="Calibri"/>
                <a:cs typeface="Calibri"/>
              </a:rPr>
              <a:t>y</a:t>
            </a:r>
            <a:r>
              <a:rPr lang="en-US" dirty="0"/>
              <a:t> </a:t>
            </a:r>
            <a:r>
              <a:rPr lang="en-US" dirty="0" err="1"/>
              <a:t>Dejonckheere</a:t>
            </a:r>
            <a:r>
              <a:rPr lang="en-US" dirty="0"/>
              <a:t> &amp; Vaughn (2019) used in health services research. In </a:t>
            </a:r>
            <a:r>
              <a:rPr lang="en-US" dirty="0" err="1"/>
              <a:t>totla</a:t>
            </a:r>
            <a:r>
              <a:rPr lang="en-US" dirty="0"/>
              <a:t> we developed a 10 question starting from the research question </a:t>
            </a:r>
            <a:r>
              <a:rPr lang="en-US" dirty="0" err="1"/>
              <a:t>peviously</a:t>
            </a:r>
            <a:r>
              <a:rPr lang="en-US" dirty="0"/>
              <a:t> defined, and we develop the questions in order to analyzed the question following a qualitative bottom-up approach. Staring form the </a:t>
            </a:r>
            <a:r>
              <a:rPr lang="en-US" dirty="0" err="1"/>
              <a:t>ishgt</a:t>
            </a:r>
            <a:r>
              <a:rPr lang="en-US" dirty="0"/>
              <a:t> of specialist. </a:t>
            </a:r>
          </a:p>
          <a:p>
            <a:r>
              <a:rPr lang="en-US" dirty="0">
                <a:latin typeface="Aptos"/>
                <a:ea typeface="Calibri"/>
                <a:cs typeface="Calibri"/>
              </a:rPr>
              <a:t>So we conducted the </a:t>
            </a:r>
            <a:r>
              <a:rPr lang="en-US" dirty="0" err="1">
                <a:latin typeface="Aptos"/>
                <a:ea typeface="Calibri"/>
                <a:cs typeface="Calibri"/>
              </a:rPr>
              <a:t>intevierw</a:t>
            </a:r>
            <a:r>
              <a:rPr lang="en-US" dirty="0">
                <a:latin typeface="Aptos"/>
                <a:ea typeface="Calibri"/>
                <a:cs typeface="Calibri"/>
              </a:rPr>
              <a:t> </a:t>
            </a:r>
            <a:r>
              <a:rPr lang="en-US" dirty="0" err="1">
                <a:latin typeface="Aptos"/>
                <a:ea typeface="Calibri"/>
                <a:cs typeface="Calibri"/>
              </a:rPr>
              <a:t>trhogh</a:t>
            </a:r>
            <a:r>
              <a:rPr lang="en-US" dirty="0">
                <a:latin typeface="Aptos"/>
                <a:ea typeface="Calibri"/>
                <a:cs typeface="Calibri"/>
              </a:rPr>
              <a:t> digital platform, with the aim to enlarge our  sample and at the same time to audio-video </a:t>
            </a:r>
            <a:r>
              <a:rPr lang="en-US" dirty="0" err="1">
                <a:latin typeface="Aptos"/>
                <a:ea typeface="Calibri"/>
                <a:cs typeface="Calibri"/>
              </a:rPr>
              <a:t>recordes</a:t>
            </a:r>
            <a:r>
              <a:rPr lang="en-US" dirty="0">
                <a:latin typeface="Aptos"/>
                <a:ea typeface="Calibri"/>
                <a:cs typeface="Calibri"/>
              </a:rPr>
              <a:t> the </a:t>
            </a:r>
            <a:r>
              <a:rPr lang="en-US" dirty="0" err="1">
                <a:latin typeface="Aptos"/>
                <a:ea typeface="Calibri"/>
                <a:cs typeface="Calibri"/>
              </a:rPr>
              <a:t>inteview</a:t>
            </a:r>
            <a:r>
              <a:rPr lang="en-US" dirty="0">
                <a:latin typeface="Aptos"/>
                <a:ea typeface="Calibri"/>
                <a:cs typeface="Calibri"/>
              </a:rPr>
              <a:t>. The </a:t>
            </a:r>
            <a:r>
              <a:rPr lang="en-US" dirty="0" err="1">
                <a:latin typeface="Aptos"/>
                <a:ea typeface="Calibri"/>
                <a:cs typeface="Calibri"/>
              </a:rPr>
              <a:t>infomed</a:t>
            </a:r>
            <a:r>
              <a:rPr lang="en-US" dirty="0">
                <a:latin typeface="Aptos"/>
                <a:ea typeface="Calibri"/>
                <a:cs typeface="Calibri"/>
              </a:rPr>
              <a:t> </a:t>
            </a:r>
            <a:r>
              <a:rPr lang="en-US" dirty="0" err="1">
                <a:latin typeface="Aptos"/>
                <a:ea typeface="Calibri"/>
                <a:cs typeface="Calibri"/>
              </a:rPr>
              <a:t>cosent</a:t>
            </a:r>
            <a:r>
              <a:rPr lang="en-US" dirty="0">
                <a:latin typeface="Aptos"/>
                <a:ea typeface="Calibri"/>
                <a:cs typeface="Calibri"/>
              </a:rPr>
              <a:t> was sent before the interview and all the participants send back though email the consent signed. </a:t>
            </a:r>
            <a:r>
              <a:rPr lang="en-US" dirty="0"/>
              <a:t>The selection of the number of participants is guided by the specificity of the research objectives and the characteristics of the target sample, selecting participants based on their specialist expertise pertinent to the interview objective. The number of interviewees may vary based on the concept of data saturation, which indicates the point at which new information produces little or no change in the analysis code. The adopted methodology follows the guidelines of Guest et al. (2006), whereby the level of information saturation is monitored through the progression of theme identification, that is, the structure of the analysis code after each series of six interviews, for a total of three analysis cycles. After coding the first six interviews, a cumulative audit trail will be created with registry updates after the analysis of each series of six transcripts. Therefore, in the first analysis phase, the first six transcripts will be examined, followed by the addition of another six in the second phase, for a total of twelve, and so on. The number of interviewees may be lower than the initially planned 20 depending on the saturation of the analyzed information.</a:t>
            </a:r>
            <a:endParaRPr lang="en-US" dirty="0">
              <a:latin typeface="Aptos"/>
              <a:ea typeface="Calibri"/>
              <a:cs typeface="Calibri"/>
            </a:endParaRPr>
          </a:p>
          <a:p>
            <a:endParaRPr lang="en-US" dirty="0">
              <a:latin typeface="Calibri"/>
              <a:ea typeface="Calibri"/>
              <a:cs typeface="Calibri"/>
            </a:endParaRPr>
          </a:p>
        </p:txBody>
      </p:sp>
      <p:sp>
        <p:nvSpPr>
          <p:cNvPr id="4" name="Segnaposto numero diapositiva 3"/>
          <p:cNvSpPr>
            <a:spLocks noGrp="1"/>
          </p:cNvSpPr>
          <p:nvPr>
            <p:ph type="sldNum" sz="quarter" idx="5"/>
          </p:nvPr>
        </p:nvSpPr>
        <p:spPr/>
        <p:txBody>
          <a:bodyPr/>
          <a:lstStyle/>
          <a:p>
            <a:fld id="{4312FF9A-2AA7-4BE8-9FC8-D44D98D949CB}" type="slidenum">
              <a:rPr lang="en-US" smtClean="0"/>
              <a:t>6</a:t>
            </a:fld>
            <a:endParaRPr lang="en-US"/>
          </a:p>
        </p:txBody>
      </p:sp>
    </p:spTree>
    <p:extLst>
      <p:ext uri="{BB962C8B-B14F-4D97-AF65-F5344CB8AC3E}">
        <p14:creationId xmlns:p14="http://schemas.microsoft.com/office/powerpoint/2010/main" val="12222866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latin typeface="Calibri"/>
                <a:ea typeface="Calibri"/>
                <a:cs typeface="Calibri"/>
              </a:rPr>
              <a:t>We individuated 4 different categories of professionals allowing us to gain insight about how </a:t>
            </a:r>
            <a:r>
              <a:rPr lang="en-US" dirty="0" err="1">
                <a:latin typeface="Calibri"/>
                <a:ea typeface="Calibri"/>
                <a:cs typeface="Calibri"/>
              </a:rPr>
              <a:t>usualy</a:t>
            </a:r>
            <a:r>
              <a:rPr lang="en-US" dirty="0">
                <a:latin typeface="Calibri"/>
                <a:ea typeface="Calibri"/>
                <a:cs typeface="Calibri"/>
              </a:rPr>
              <a:t> burnout Is </a:t>
            </a:r>
            <a:r>
              <a:rPr lang="en-US" dirty="0" err="1">
                <a:latin typeface="Calibri"/>
                <a:ea typeface="Calibri"/>
                <a:cs typeface="Calibri"/>
              </a:rPr>
              <a:t>assesed</a:t>
            </a:r>
            <a:r>
              <a:rPr lang="en-US" dirty="0">
                <a:latin typeface="Calibri"/>
                <a:ea typeface="Calibri"/>
                <a:cs typeface="Calibri"/>
              </a:rPr>
              <a:t> , the tools and the </a:t>
            </a:r>
            <a:r>
              <a:rPr lang="en-US" dirty="0" err="1">
                <a:latin typeface="Calibri"/>
                <a:ea typeface="Calibri"/>
                <a:cs typeface="Calibri"/>
              </a:rPr>
              <a:t>isght</a:t>
            </a:r>
            <a:r>
              <a:rPr lang="en-US" dirty="0">
                <a:latin typeface="Calibri"/>
                <a:ea typeface="Calibri"/>
                <a:cs typeface="Calibri"/>
              </a:rPr>
              <a:t> related to the possible link on voice and emotions and burnout. Than at the end pf the data collection phase, we reached 20 </a:t>
            </a:r>
            <a:r>
              <a:rPr lang="en-US" dirty="0" err="1">
                <a:latin typeface="Calibri"/>
                <a:ea typeface="Calibri"/>
                <a:cs typeface="Calibri"/>
              </a:rPr>
              <a:t>parcipants</a:t>
            </a:r>
            <a:r>
              <a:rPr lang="en-US" dirty="0">
                <a:latin typeface="Calibri"/>
                <a:ea typeface="Calibri"/>
                <a:cs typeface="Calibri"/>
              </a:rPr>
              <a:t> in total </a:t>
            </a:r>
            <a:r>
              <a:rPr lang="en-US" dirty="0" err="1">
                <a:latin typeface="Calibri"/>
                <a:ea typeface="Calibri"/>
                <a:cs typeface="Calibri"/>
              </a:rPr>
              <a:t>trogh</a:t>
            </a:r>
            <a:r>
              <a:rPr lang="en-US" dirty="0">
                <a:latin typeface="Calibri"/>
                <a:ea typeface="Calibri"/>
                <a:cs typeface="Calibri"/>
              </a:rPr>
              <a:t> which 7 </a:t>
            </a:r>
            <a:r>
              <a:rPr lang="en-US" dirty="0" err="1">
                <a:latin typeface="Calibri"/>
                <a:ea typeface="Calibri"/>
                <a:cs typeface="Calibri"/>
              </a:rPr>
              <a:t>specilization</a:t>
            </a:r>
            <a:r>
              <a:rPr lang="en-US" dirty="0">
                <a:latin typeface="Calibri"/>
                <a:ea typeface="Calibri"/>
                <a:cs typeface="Calibri"/>
              </a:rPr>
              <a:t> and </a:t>
            </a:r>
            <a:r>
              <a:rPr lang="en-US" dirty="0" err="1">
                <a:latin typeface="Calibri"/>
                <a:ea typeface="Calibri"/>
                <a:cs typeface="Calibri"/>
              </a:rPr>
              <a:t>phd</a:t>
            </a:r>
            <a:r>
              <a:rPr lang="en-US" dirty="0">
                <a:latin typeface="Calibri"/>
                <a:ea typeface="Calibri"/>
                <a:cs typeface="Calibri"/>
              </a:rPr>
              <a:t> student and study and </a:t>
            </a:r>
            <a:r>
              <a:rPr lang="en-US" dirty="0" err="1">
                <a:latin typeface="Calibri"/>
                <a:ea typeface="Calibri"/>
                <a:cs typeface="Calibri"/>
              </a:rPr>
              <a:t>specilizes</a:t>
            </a:r>
            <a:r>
              <a:rPr lang="en-US" dirty="0">
                <a:latin typeface="Calibri"/>
                <a:ea typeface="Calibri"/>
                <a:cs typeface="Calibri"/>
              </a:rPr>
              <a:t> in this field, 7 university professor and </a:t>
            </a:r>
            <a:r>
              <a:rPr lang="en-US" dirty="0" err="1">
                <a:latin typeface="Calibri"/>
                <a:ea typeface="Calibri"/>
                <a:cs typeface="Calibri"/>
              </a:rPr>
              <a:t>reserher</a:t>
            </a:r>
            <a:r>
              <a:rPr lang="en-US" dirty="0">
                <a:latin typeface="Calibri"/>
                <a:ea typeface="Calibri"/>
                <a:cs typeface="Calibri"/>
              </a:rPr>
              <a:t> </a:t>
            </a:r>
            <a:r>
              <a:rPr lang="en-US" dirty="0" err="1">
                <a:latin typeface="Calibri"/>
                <a:ea typeface="Calibri"/>
                <a:cs typeface="Calibri"/>
              </a:rPr>
              <a:t>nera</a:t>
            </a:r>
            <a:r>
              <a:rPr lang="en-US" dirty="0">
                <a:latin typeface="Calibri"/>
                <a:ea typeface="Calibri"/>
                <a:cs typeface="Calibri"/>
              </a:rPr>
              <a:t> always specialized in this and 6 </a:t>
            </a:r>
            <a:r>
              <a:rPr lang="en-US" dirty="0" err="1">
                <a:latin typeface="Calibri"/>
                <a:ea typeface="Calibri"/>
                <a:cs typeface="Calibri"/>
              </a:rPr>
              <a:t>psychoterapist</a:t>
            </a:r>
            <a:r>
              <a:rPr lang="en-US" dirty="0">
                <a:latin typeface="Calibri"/>
                <a:ea typeface="Calibri"/>
                <a:cs typeface="Calibri"/>
              </a:rPr>
              <a:t> with a big experience in the assessment of </a:t>
            </a:r>
            <a:r>
              <a:rPr lang="en-US" dirty="0" err="1">
                <a:latin typeface="Calibri"/>
                <a:ea typeface="Calibri"/>
                <a:cs typeface="Calibri"/>
              </a:rPr>
              <a:t>helath</a:t>
            </a:r>
            <a:r>
              <a:rPr lang="en-US" dirty="0">
                <a:latin typeface="Calibri"/>
                <a:ea typeface="Calibri"/>
                <a:cs typeface="Calibri"/>
              </a:rPr>
              <a:t> psychology in </a:t>
            </a:r>
            <a:r>
              <a:rPr lang="en-US" dirty="0" err="1">
                <a:latin typeface="Calibri"/>
                <a:ea typeface="Calibri"/>
                <a:cs typeface="Calibri"/>
              </a:rPr>
              <a:t>partilura</a:t>
            </a:r>
            <a:r>
              <a:rPr lang="en-US" dirty="0">
                <a:latin typeface="Calibri"/>
                <a:ea typeface="Calibri"/>
                <a:cs typeface="Calibri"/>
              </a:rPr>
              <a:t> </a:t>
            </a:r>
            <a:r>
              <a:rPr lang="en-US" dirty="0" err="1">
                <a:latin typeface="Calibri"/>
                <a:ea typeface="Calibri"/>
                <a:cs typeface="Calibri"/>
              </a:rPr>
              <a:t>relted</a:t>
            </a:r>
            <a:r>
              <a:rPr lang="en-US" dirty="0">
                <a:latin typeface="Calibri"/>
                <a:ea typeface="Calibri"/>
                <a:cs typeface="Calibri"/>
              </a:rPr>
              <a:t> to burnout syndrome. </a:t>
            </a:r>
          </a:p>
        </p:txBody>
      </p:sp>
      <p:sp>
        <p:nvSpPr>
          <p:cNvPr id="4" name="Segnaposto numero diapositiva 3"/>
          <p:cNvSpPr>
            <a:spLocks noGrp="1"/>
          </p:cNvSpPr>
          <p:nvPr>
            <p:ph type="sldNum" sz="quarter" idx="5"/>
          </p:nvPr>
        </p:nvSpPr>
        <p:spPr/>
        <p:txBody>
          <a:bodyPr/>
          <a:lstStyle/>
          <a:p>
            <a:fld id="{4312FF9A-2AA7-4BE8-9FC8-D44D98D949CB}" type="slidenum">
              <a:rPr lang="en-US" smtClean="0"/>
              <a:t>7</a:t>
            </a:fld>
            <a:endParaRPr lang="en-US"/>
          </a:p>
        </p:txBody>
      </p:sp>
    </p:spTree>
    <p:extLst>
      <p:ext uri="{BB962C8B-B14F-4D97-AF65-F5344CB8AC3E}">
        <p14:creationId xmlns:p14="http://schemas.microsoft.com/office/powerpoint/2010/main" val="11390296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a:t>1. interviews were read so as to eliminate any transcription errors</a:t>
            </a:r>
            <a:endParaRPr lang="it-IT"/>
          </a:p>
          <a:p>
            <a:r>
              <a:rPr lang="en-US"/>
              <a:t>2. the content of the interviews was extracted from the documents so as to allow processing</a:t>
            </a:r>
            <a:endParaRPr lang="it-IT"/>
          </a:p>
          <a:p>
            <a:r>
              <a:rPr lang="en-US"/>
              <a:t>3. stop words were eliminated (stop words means all words that do not add meaning to the text, so conjunctions, adverbs, articles, etc...)</a:t>
            </a:r>
            <a:endParaRPr lang="it-IT"/>
          </a:p>
          <a:p>
            <a:r>
              <a:rPr lang="en-US"/>
              <a:t>4. key words were identified, i.e., those present in greater quantity within the interviews</a:t>
            </a:r>
            <a:endParaRPr lang="it-IT"/>
          </a:p>
          <a:p>
            <a:r>
              <a:rPr lang="en-US"/>
              <a:t>5. key words were represented as word clouds; this type of representation allows words to be visualized in different sizes according to the number of occurrences</a:t>
            </a:r>
            <a:endParaRPr lang="it-IT"/>
          </a:p>
          <a:p>
            <a:r>
              <a:rPr lang="en-US"/>
              <a:t>6. in addition, histograms (bi-grams) representing the most frequent word pairs were plotted</a:t>
            </a:r>
            <a:endParaRPr lang="it-IT"/>
          </a:p>
          <a:p>
            <a:endParaRPr lang="en-US">
              <a:latin typeface="Aptos"/>
              <a:ea typeface="Calibri"/>
              <a:cs typeface="Calibri"/>
            </a:endParaRPr>
          </a:p>
          <a:p>
            <a:endParaRPr lang="en-US">
              <a:ea typeface="Calibri"/>
            </a:endParaRPr>
          </a:p>
          <a:p>
            <a:r>
              <a:rPr lang="en-US"/>
              <a:t>Le </a:t>
            </a:r>
            <a:r>
              <a:rPr lang="en-US" err="1"/>
              <a:t>interviste</a:t>
            </a:r>
            <a:r>
              <a:rPr lang="en-US"/>
              <a:t> </a:t>
            </a:r>
            <a:r>
              <a:rPr lang="en-US" err="1"/>
              <a:t>sono</a:t>
            </a:r>
            <a:r>
              <a:rPr lang="en-US"/>
              <a:t> state analizzate applicando algoritmi di NLP (Natural Language Processing) con l'obiettivo di estrarre informazioni utili dal testo, in particolare individuando le parole chiave (intese come le parole più frequenti nel testo) e le coppie di parole consecutive con maggiore occorrenza.</a:t>
            </a:r>
          </a:p>
          <a:p>
            <a:r>
              <a:rPr lang="en-US"/>
              <a:t>Con </a:t>
            </a:r>
            <a:r>
              <a:rPr lang="en-US" err="1"/>
              <a:t>l'acronimo</a:t>
            </a:r>
            <a:r>
              <a:rPr lang="en-US"/>
              <a:t> NLP </a:t>
            </a:r>
            <a:r>
              <a:rPr lang="en-US" err="1"/>
              <a:t>si</a:t>
            </a:r>
            <a:r>
              <a:rPr lang="en-US"/>
              <a:t> indica un campo </a:t>
            </a:r>
            <a:r>
              <a:rPr lang="en-US" err="1"/>
              <a:t>dell’intelligenza</a:t>
            </a:r>
            <a:r>
              <a:rPr lang="en-US"/>
              <a:t> </a:t>
            </a:r>
            <a:r>
              <a:rPr lang="en-US" err="1"/>
              <a:t>artificiale</a:t>
            </a:r>
            <a:r>
              <a:rPr lang="en-US"/>
              <a:t> </a:t>
            </a:r>
            <a:r>
              <a:rPr lang="en-US" err="1"/>
              <a:t>che</a:t>
            </a:r>
            <a:r>
              <a:rPr lang="en-US"/>
              <a:t> </a:t>
            </a:r>
            <a:r>
              <a:rPr lang="en-US" err="1"/>
              <a:t>si</a:t>
            </a:r>
            <a:r>
              <a:rPr lang="en-US"/>
              <a:t> </a:t>
            </a:r>
            <a:r>
              <a:rPr lang="en-US" err="1"/>
              <a:t>occupa</a:t>
            </a:r>
            <a:r>
              <a:rPr lang="en-US"/>
              <a:t> </a:t>
            </a:r>
            <a:r>
              <a:rPr lang="en-US" err="1"/>
              <a:t>dell’interazione</a:t>
            </a:r>
            <a:r>
              <a:rPr lang="en-US"/>
              <a:t> </a:t>
            </a:r>
            <a:r>
              <a:rPr lang="en-US" err="1"/>
              <a:t>tra</a:t>
            </a:r>
            <a:r>
              <a:rPr lang="en-US"/>
              <a:t> computer e </a:t>
            </a:r>
            <a:r>
              <a:rPr lang="en-US" err="1"/>
              <a:t>linguaggio</a:t>
            </a:r>
            <a:r>
              <a:rPr lang="en-US"/>
              <a:t> </a:t>
            </a:r>
            <a:r>
              <a:rPr lang="en-US" err="1"/>
              <a:t>umano</a:t>
            </a:r>
            <a:r>
              <a:rPr lang="en-US"/>
              <a:t>, con </a:t>
            </a:r>
            <a:r>
              <a:rPr lang="en-US" err="1"/>
              <a:t>l’obiettivo</a:t>
            </a:r>
            <a:r>
              <a:rPr lang="en-US"/>
              <a:t> di </a:t>
            </a:r>
            <a:r>
              <a:rPr lang="en-US" err="1"/>
              <a:t>permettere</a:t>
            </a:r>
            <a:r>
              <a:rPr lang="en-US"/>
              <a:t> alle </a:t>
            </a:r>
            <a:r>
              <a:rPr lang="en-US" err="1"/>
              <a:t>macchine</a:t>
            </a:r>
            <a:r>
              <a:rPr lang="en-US"/>
              <a:t> di </a:t>
            </a:r>
            <a:r>
              <a:rPr lang="en-US" err="1"/>
              <a:t>comprendere</a:t>
            </a:r>
            <a:r>
              <a:rPr lang="en-US"/>
              <a:t>, </a:t>
            </a:r>
            <a:r>
              <a:rPr lang="en-US" err="1"/>
              <a:t>interpretare</a:t>
            </a:r>
            <a:r>
              <a:rPr lang="en-US"/>
              <a:t>, </a:t>
            </a:r>
            <a:r>
              <a:rPr lang="en-US" err="1"/>
              <a:t>generare</a:t>
            </a:r>
            <a:r>
              <a:rPr lang="en-US"/>
              <a:t> e </a:t>
            </a:r>
            <a:r>
              <a:rPr lang="en-US" err="1"/>
              <a:t>rispondere</a:t>
            </a:r>
            <a:r>
              <a:rPr lang="en-US"/>
              <a:t> al </a:t>
            </a:r>
            <a:r>
              <a:rPr lang="en-US" err="1"/>
              <a:t>linguaggio</a:t>
            </a:r>
            <a:r>
              <a:rPr lang="en-US"/>
              <a:t> </a:t>
            </a:r>
            <a:r>
              <a:rPr lang="en-US" err="1"/>
              <a:t>umano</a:t>
            </a:r>
            <a:r>
              <a:rPr lang="en-US"/>
              <a:t> in modo utile e </a:t>
            </a:r>
            <a:r>
              <a:rPr lang="en-US" err="1"/>
              <a:t>significativo</a:t>
            </a:r>
            <a:r>
              <a:rPr lang="en-US"/>
              <a:t>.</a:t>
            </a:r>
          </a:p>
          <a:p>
            <a:r>
              <a:rPr lang="en-US"/>
              <a:t>Nel nostro </a:t>
            </a:r>
            <a:r>
              <a:rPr lang="en-US" err="1"/>
              <a:t>caso</a:t>
            </a:r>
            <a:r>
              <a:rPr lang="en-US"/>
              <a:t>, </a:t>
            </a:r>
            <a:r>
              <a:rPr lang="en-US" err="1"/>
              <a:t>si</a:t>
            </a:r>
            <a:r>
              <a:rPr lang="en-US"/>
              <a:t> </a:t>
            </a:r>
            <a:r>
              <a:rPr lang="en-US" err="1"/>
              <a:t>applicano</a:t>
            </a:r>
            <a:r>
              <a:rPr lang="en-US"/>
              <a:t> </a:t>
            </a:r>
            <a:r>
              <a:rPr lang="en-US" err="1"/>
              <a:t>algoritmi</a:t>
            </a:r>
            <a:r>
              <a:rPr lang="en-US"/>
              <a:t> di NLP con </a:t>
            </a:r>
            <a:r>
              <a:rPr lang="en-US" err="1"/>
              <a:t>l'obiettivo</a:t>
            </a:r>
            <a:r>
              <a:rPr lang="en-US"/>
              <a:t> di </a:t>
            </a:r>
            <a:r>
              <a:rPr lang="en-US" err="1"/>
              <a:t>estrarre</a:t>
            </a:r>
            <a:r>
              <a:rPr lang="en-US"/>
              <a:t> </a:t>
            </a:r>
            <a:r>
              <a:rPr lang="en-US" err="1"/>
              <a:t>informazioni</a:t>
            </a:r>
            <a:r>
              <a:rPr lang="en-US"/>
              <a:t> e </a:t>
            </a:r>
            <a:r>
              <a:rPr lang="en-US" err="1"/>
              <a:t>conoscenza</a:t>
            </a:r>
            <a:r>
              <a:rPr lang="en-US"/>
              <a:t> dal testo, </a:t>
            </a:r>
            <a:r>
              <a:rPr lang="en-US" err="1"/>
              <a:t>rappresentandole</a:t>
            </a:r>
            <a:r>
              <a:rPr lang="en-US"/>
              <a:t> sotto forma di </a:t>
            </a:r>
            <a:r>
              <a:rPr lang="en-US" err="1"/>
              <a:t>grafici</a:t>
            </a:r>
            <a:r>
              <a:rPr lang="en-US"/>
              <a:t>.</a:t>
            </a:r>
          </a:p>
          <a:p>
            <a:r>
              <a:rPr lang="en-US"/>
              <a:t>Le </a:t>
            </a:r>
            <a:r>
              <a:rPr lang="en-US" err="1"/>
              <a:t>interviste</a:t>
            </a:r>
            <a:r>
              <a:rPr lang="en-US"/>
              <a:t> </a:t>
            </a:r>
            <a:r>
              <a:rPr lang="en-US" err="1"/>
              <a:t>sono</a:t>
            </a:r>
            <a:r>
              <a:rPr lang="en-US"/>
              <a:t> state </a:t>
            </a:r>
            <a:r>
              <a:rPr lang="en-US" err="1"/>
              <a:t>lette</a:t>
            </a:r>
            <a:r>
              <a:rPr lang="en-US"/>
              <a:t> al fine di </a:t>
            </a:r>
            <a:r>
              <a:rPr lang="en-US" err="1"/>
              <a:t>eliminare</a:t>
            </a:r>
            <a:r>
              <a:rPr lang="en-US"/>
              <a:t> </a:t>
            </a:r>
            <a:r>
              <a:rPr lang="en-US" err="1"/>
              <a:t>eventuali</a:t>
            </a:r>
            <a:r>
              <a:rPr lang="en-US"/>
              <a:t> </a:t>
            </a:r>
            <a:r>
              <a:rPr lang="en-US" err="1"/>
              <a:t>errori</a:t>
            </a:r>
            <a:r>
              <a:rPr lang="en-US"/>
              <a:t> di </a:t>
            </a:r>
            <a:r>
              <a:rPr lang="en-US" err="1"/>
              <a:t>trascrizione</a:t>
            </a:r>
            <a:r>
              <a:rPr lang="en-US"/>
              <a:t>.</a:t>
            </a:r>
          </a:p>
          <a:p>
            <a:r>
              <a:rPr lang="en-US" err="1"/>
              <a:t>Attraverso</a:t>
            </a:r>
            <a:r>
              <a:rPr lang="en-US"/>
              <a:t> la </a:t>
            </a:r>
            <a:r>
              <a:rPr lang="en-US" err="1"/>
              <a:t>libreria</a:t>
            </a:r>
            <a:r>
              <a:rPr lang="en-US"/>
              <a:t> docx2txt, il </a:t>
            </a:r>
            <a:r>
              <a:rPr lang="en-US" err="1"/>
              <a:t>contenuto</a:t>
            </a:r>
            <a:r>
              <a:rPr lang="en-US"/>
              <a:t> </a:t>
            </a:r>
            <a:r>
              <a:rPr lang="en-US" err="1"/>
              <a:t>delle</a:t>
            </a:r>
            <a:r>
              <a:rPr lang="en-US"/>
              <a:t> </a:t>
            </a:r>
            <a:r>
              <a:rPr lang="en-US" err="1"/>
              <a:t>interviste</a:t>
            </a:r>
            <a:r>
              <a:rPr lang="en-US"/>
              <a:t> è </a:t>
            </a:r>
            <a:r>
              <a:rPr lang="en-US" err="1"/>
              <a:t>stato</a:t>
            </a:r>
            <a:r>
              <a:rPr lang="en-US"/>
              <a:t> </a:t>
            </a:r>
            <a:r>
              <a:rPr lang="en-US" err="1"/>
              <a:t>estratto</a:t>
            </a:r>
            <a:r>
              <a:rPr lang="en-US"/>
              <a:t> e </a:t>
            </a:r>
            <a:r>
              <a:rPr lang="en-US" err="1"/>
              <a:t>inserito</a:t>
            </a:r>
            <a:r>
              <a:rPr lang="en-US"/>
              <a:t> in un array.</a:t>
            </a:r>
          </a:p>
          <a:p>
            <a:r>
              <a:rPr lang="en-US" err="1"/>
              <a:t>Successivamente</a:t>
            </a:r>
            <a:r>
              <a:rPr lang="en-US"/>
              <a:t>, </a:t>
            </a:r>
            <a:r>
              <a:rPr lang="en-US" err="1"/>
              <a:t>sono</a:t>
            </a:r>
            <a:r>
              <a:rPr lang="en-US"/>
              <a:t> state individuate le stop words. Con </a:t>
            </a:r>
            <a:r>
              <a:rPr lang="en-US" err="1"/>
              <a:t>questo</a:t>
            </a:r>
            <a:r>
              <a:rPr lang="en-US"/>
              <a:t> </a:t>
            </a:r>
            <a:r>
              <a:rPr lang="en-US" err="1"/>
              <a:t>termine</a:t>
            </a:r>
            <a:r>
              <a:rPr lang="en-US"/>
              <a:t> </a:t>
            </a:r>
            <a:r>
              <a:rPr lang="en-US" err="1"/>
              <a:t>si</a:t>
            </a:r>
            <a:r>
              <a:rPr lang="en-US"/>
              <a:t> fa </a:t>
            </a:r>
            <a:r>
              <a:rPr lang="en-US" err="1"/>
              <a:t>riferimento</a:t>
            </a:r>
            <a:r>
              <a:rPr lang="en-US"/>
              <a:t> a tutte le parole </a:t>
            </a:r>
            <a:r>
              <a:rPr lang="en-US" err="1"/>
              <a:t>che</a:t>
            </a:r>
            <a:r>
              <a:rPr lang="en-US"/>
              <a:t> non </a:t>
            </a:r>
            <a:r>
              <a:rPr lang="en-US" err="1"/>
              <a:t>aggiungono</a:t>
            </a:r>
            <a:r>
              <a:rPr lang="en-US"/>
              <a:t> </a:t>
            </a:r>
            <a:r>
              <a:rPr lang="en-US" err="1"/>
              <a:t>significato</a:t>
            </a:r>
            <a:r>
              <a:rPr lang="en-US"/>
              <a:t> al </a:t>
            </a:r>
            <a:r>
              <a:rPr lang="en-US" err="1"/>
              <a:t>contesto</a:t>
            </a:r>
            <a:r>
              <a:rPr lang="en-US"/>
              <a:t> </a:t>
            </a:r>
            <a:r>
              <a:rPr lang="en-US" err="1"/>
              <a:t>analizzato</a:t>
            </a:r>
            <a:r>
              <a:rPr lang="en-US"/>
              <a:t>, </a:t>
            </a:r>
            <a:r>
              <a:rPr lang="en-US" err="1"/>
              <a:t>quali</a:t>
            </a:r>
            <a:r>
              <a:rPr lang="en-US"/>
              <a:t>: </a:t>
            </a:r>
            <a:r>
              <a:rPr lang="en-US" err="1"/>
              <a:t>articoli</a:t>
            </a:r>
            <a:r>
              <a:rPr lang="en-US"/>
              <a:t>, </a:t>
            </a:r>
            <a:r>
              <a:rPr lang="en-US" err="1"/>
              <a:t>preposizioni</a:t>
            </a:r>
            <a:r>
              <a:rPr lang="en-US"/>
              <a:t>, </a:t>
            </a:r>
            <a:r>
              <a:rPr lang="en-US" err="1"/>
              <a:t>congiunzioni</a:t>
            </a:r>
            <a:r>
              <a:rPr lang="en-US"/>
              <a:t>; per tale </a:t>
            </a:r>
            <a:r>
              <a:rPr lang="en-US" err="1"/>
              <a:t>motivo</a:t>
            </a:r>
            <a:r>
              <a:rPr lang="en-US"/>
              <a:t> </a:t>
            </a:r>
            <a:r>
              <a:rPr lang="en-US" err="1"/>
              <a:t>possono</a:t>
            </a:r>
            <a:r>
              <a:rPr lang="en-US"/>
              <a:t> </a:t>
            </a:r>
            <a:r>
              <a:rPr lang="en-US" err="1"/>
              <a:t>essere</a:t>
            </a:r>
            <a:r>
              <a:rPr lang="en-US"/>
              <a:t> eliminate dal corpus di </a:t>
            </a:r>
            <a:r>
              <a:rPr lang="en-US" err="1"/>
              <a:t>dati</a:t>
            </a:r>
            <a:r>
              <a:rPr lang="en-US"/>
              <a:t> </a:t>
            </a:r>
            <a:r>
              <a:rPr lang="en-US" err="1"/>
              <a:t>analizzati</a:t>
            </a:r>
            <a:r>
              <a:rPr lang="en-US"/>
              <a:t>.</a:t>
            </a:r>
          </a:p>
          <a:p>
            <a:r>
              <a:rPr lang="en-US"/>
              <a:t>È </a:t>
            </a:r>
            <a:r>
              <a:rPr lang="en-US" err="1"/>
              <a:t>stata</a:t>
            </a:r>
            <a:r>
              <a:rPr lang="en-US"/>
              <a:t> </a:t>
            </a:r>
            <a:r>
              <a:rPr lang="en-US" err="1"/>
              <a:t>utilizzata</a:t>
            </a:r>
            <a:r>
              <a:rPr lang="en-US"/>
              <a:t> la </a:t>
            </a:r>
            <a:r>
              <a:rPr lang="en-US" err="1"/>
              <a:t>libreria</a:t>
            </a:r>
            <a:r>
              <a:rPr lang="en-US"/>
              <a:t> Python </a:t>
            </a:r>
            <a:r>
              <a:rPr lang="en-US" err="1"/>
              <a:t>stop_words</a:t>
            </a:r>
            <a:r>
              <a:rPr lang="en-US"/>
              <a:t>, </a:t>
            </a:r>
            <a:r>
              <a:rPr lang="en-US" err="1"/>
              <a:t>che</a:t>
            </a:r>
            <a:r>
              <a:rPr lang="en-US"/>
              <a:t> </a:t>
            </a:r>
            <a:r>
              <a:rPr lang="en-US" err="1"/>
              <a:t>fornisce</a:t>
            </a:r>
            <a:r>
              <a:rPr lang="en-US"/>
              <a:t> </a:t>
            </a:r>
            <a:r>
              <a:rPr lang="en-US" err="1"/>
              <a:t>una</a:t>
            </a:r>
            <a:r>
              <a:rPr lang="en-US"/>
              <a:t> </a:t>
            </a:r>
            <a:r>
              <a:rPr lang="en-US" err="1"/>
              <a:t>lista</a:t>
            </a:r>
            <a:r>
              <a:rPr lang="en-US"/>
              <a:t> </a:t>
            </a:r>
            <a:r>
              <a:rPr lang="en-US" err="1"/>
              <a:t>delle</a:t>
            </a:r>
            <a:r>
              <a:rPr lang="en-US"/>
              <a:t> stop words </a:t>
            </a:r>
            <a:r>
              <a:rPr lang="en-US" err="1"/>
              <a:t>più</a:t>
            </a:r>
            <a:r>
              <a:rPr lang="en-US"/>
              <a:t> </a:t>
            </a:r>
            <a:r>
              <a:rPr lang="en-US" err="1"/>
              <a:t>comuni</a:t>
            </a:r>
            <a:r>
              <a:rPr lang="en-US"/>
              <a:t> in diverse lingue.</a:t>
            </a:r>
          </a:p>
          <a:p>
            <a:r>
              <a:rPr lang="en-US" err="1"/>
              <a:t>Inoltre</a:t>
            </a:r>
            <a:r>
              <a:rPr lang="en-US"/>
              <a:t>, </a:t>
            </a:r>
            <a:r>
              <a:rPr lang="en-US" err="1"/>
              <a:t>sono</a:t>
            </a:r>
            <a:r>
              <a:rPr lang="en-US"/>
              <a:t> </a:t>
            </a:r>
            <a:r>
              <a:rPr lang="en-US" err="1"/>
              <a:t>stati</a:t>
            </a:r>
            <a:r>
              <a:rPr lang="en-US"/>
              <a:t> </a:t>
            </a:r>
            <a:r>
              <a:rPr lang="en-US" err="1"/>
              <a:t>eliminati</a:t>
            </a:r>
            <a:r>
              <a:rPr lang="en-US"/>
              <a:t> </a:t>
            </a:r>
            <a:r>
              <a:rPr lang="en-US" err="1"/>
              <a:t>i</a:t>
            </a:r>
            <a:r>
              <a:rPr lang="en-US"/>
              <a:t> </a:t>
            </a:r>
            <a:r>
              <a:rPr lang="en-US" err="1"/>
              <a:t>caratteri</a:t>
            </a:r>
            <a:r>
              <a:rPr lang="en-US"/>
              <a:t> </a:t>
            </a:r>
            <a:r>
              <a:rPr lang="en-US" err="1"/>
              <a:t>speciali</a:t>
            </a:r>
            <a:r>
              <a:rPr lang="en-US"/>
              <a:t>, </a:t>
            </a:r>
            <a:r>
              <a:rPr lang="en-US" err="1"/>
              <a:t>i</a:t>
            </a:r>
            <a:r>
              <a:rPr lang="en-US"/>
              <a:t> numeri, e tutte le parole </a:t>
            </a:r>
            <a:r>
              <a:rPr lang="en-US" err="1"/>
              <a:t>sono</a:t>
            </a:r>
            <a:r>
              <a:rPr lang="en-US"/>
              <a:t> state convertite in </a:t>
            </a:r>
            <a:r>
              <a:rPr lang="en-US" err="1"/>
              <a:t>minuscolo</a:t>
            </a:r>
            <a:r>
              <a:rPr lang="en-US"/>
              <a:t>.</a:t>
            </a:r>
          </a:p>
          <a:p>
            <a:r>
              <a:rPr lang="en-US"/>
              <a:t>La </a:t>
            </a:r>
            <a:r>
              <a:rPr lang="en-US" err="1"/>
              <a:t>lista</a:t>
            </a:r>
            <a:r>
              <a:rPr lang="en-US"/>
              <a:t> di parole </a:t>
            </a:r>
            <a:r>
              <a:rPr lang="en-US" err="1"/>
              <a:t>estratte</a:t>
            </a:r>
            <a:r>
              <a:rPr lang="en-US"/>
              <a:t> </a:t>
            </a:r>
            <a:r>
              <a:rPr lang="en-US" err="1"/>
              <a:t>può</a:t>
            </a:r>
            <a:r>
              <a:rPr lang="en-US"/>
              <a:t> </a:t>
            </a:r>
            <a:r>
              <a:rPr lang="en-US" err="1"/>
              <a:t>essere</a:t>
            </a:r>
            <a:r>
              <a:rPr lang="en-US"/>
              <a:t> </a:t>
            </a:r>
            <a:r>
              <a:rPr lang="en-US" err="1"/>
              <a:t>rappresentata</a:t>
            </a:r>
            <a:r>
              <a:rPr lang="en-US"/>
              <a:t> sotto forma di word cloud. Le word cloud </a:t>
            </a:r>
            <a:r>
              <a:rPr lang="en-US" err="1"/>
              <a:t>sono</a:t>
            </a:r>
            <a:r>
              <a:rPr lang="en-US"/>
              <a:t> </a:t>
            </a:r>
            <a:r>
              <a:rPr lang="en-US" err="1"/>
              <a:t>utili</a:t>
            </a:r>
            <a:r>
              <a:rPr lang="en-US"/>
              <a:t> per </a:t>
            </a:r>
            <a:r>
              <a:rPr lang="en-US" err="1"/>
              <a:t>visualizzare</a:t>
            </a:r>
            <a:r>
              <a:rPr lang="en-US"/>
              <a:t> le parole </a:t>
            </a:r>
            <a:r>
              <a:rPr lang="en-US" err="1"/>
              <a:t>comuni</a:t>
            </a:r>
            <a:r>
              <a:rPr lang="en-US"/>
              <a:t> in un testo o in un dataset, e </a:t>
            </a:r>
            <a:r>
              <a:rPr lang="en-US" err="1"/>
              <a:t>servono</a:t>
            </a:r>
            <a:r>
              <a:rPr lang="en-US"/>
              <a:t> </a:t>
            </a:r>
            <a:r>
              <a:rPr lang="en-US" err="1"/>
              <a:t>principalmente</a:t>
            </a:r>
            <a:r>
              <a:rPr lang="en-US"/>
              <a:t> a </a:t>
            </a:r>
            <a:r>
              <a:rPr lang="en-US" err="1"/>
              <a:t>offrire</a:t>
            </a:r>
            <a:r>
              <a:rPr lang="en-US"/>
              <a:t> </a:t>
            </a:r>
            <a:r>
              <a:rPr lang="en-US" err="1"/>
              <a:t>una</a:t>
            </a:r>
            <a:r>
              <a:rPr lang="en-US"/>
              <a:t> </a:t>
            </a:r>
            <a:r>
              <a:rPr lang="en-US" err="1"/>
              <a:t>panoramica</a:t>
            </a:r>
            <a:r>
              <a:rPr lang="en-US"/>
              <a:t> ad alto </a:t>
            </a:r>
            <a:r>
              <a:rPr lang="en-US" err="1"/>
              <a:t>livello</a:t>
            </a:r>
            <a:r>
              <a:rPr lang="en-US"/>
              <a:t> </a:t>
            </a:r>
            <a:r>
              <a:rPr lang="en-US" err="1"/>
              <a:t>dei</a:t>
            </a:r>
            <a:r>
              <a:rPr lang="en-US"/>
              <a:t> </a:t>
            </a:r>
            <a:r>
              <a:rPr lang="en-US" err="1"/>
              <a:t>temi</a:t>
            </a:r>
            <a:r>
              <a:rPr lang="en-US"/>
              <a:t> </a:t>
            </a:r>
            <a:r>
              <a:rPr lang="en-US" err="1"/>
              <a:t>principali</a:t>
            </a:r>
            <a:r>
              <a:rPr lang="en-US"/>
              <a:t>.</a:t>
            </a:r>
          </a:p>
          <a:p>
            <a:r>
              <a:rPr lang="en-US"/>
              <a:t>La </a:t>
            </a:r>
            <a:r>
              <a:rPr lang="en-US" err="1"/>
              <a:t>dimensione</a:t>
            </a:r>
            <a:r>
              <a:rPr lang="en-US"/>
              <a:t> </a:t>
            </a:r>
            <a:r>
              <a:rPr lang="en-US" err="1"/>
              <a:t>delle</a:t>
            </a:r>
            <a:r>
              <a:rPr lang="en-US"/>
              <a:t> parole </a:t>
            </a:r>
            <a:r>
              <a:rPr lang="en-US" err="1"/>
              <a:t>dipende</a:t>
            </a:r>
            <a:r>
              <a:rPr lang="en-US"/>
              <a:t> </a:t>
            </a:r>
            <a:r>
              <a:rPr lang="en-US" err="1"/>
              <a:t>dalla</a:t>
            </a:r>
            <a:r>
              <a:rPr lang="en-US"/>
              <a:t> </a:t>
            </a:r>
            <a:r>
              <a:rPr lang="en-US" err="1"/>
              <a:t>frequenza</a:t>
            </a:r>
            <a:r>
              <a:rPr lang="en-US"/>
              <a:t> con cui </a:t>
            </a:r>
            <a:r>
              <a:rPr lang="en-US" err="1"/>
              <a:t>compaiono</a:t>
            </a:r>
            <a:r>
              <a:rPr lang="en-US"/>
              <a:t> (</a:t>
            </a:r>
            <a:r>
              <a:rPr lang="en-US" err="1"/>
              <a:t>cioè</a:t>
            </a:r>
            <a:r>
              <a:rPr lang="en-US"/>
              <a:t> </a:t>
            </a:r>
            <a:r>
              <a:rPr lang="en-US" err="1"/>
              <a:t>dalla</a:t>
            </a:r>
            <a:r>
              <a:rPr lang="en-US"/>
              <a:t> loro </a:t>
            </a:r>
            <a:r>
              <a:rPr lang="en-US" err="1"/>
              <a:t>importanza</a:t>
            </a:r>
            <a:r>
              <a:rPr lang="en-US"/>
              <a:t> </a:t>
            </a:r>
            <a:r>
              <a:rPr lang="en-US" err="1"/>
              <a:t>nel</a:t>
            </a:r>
            <a:r>
              <a:rPr lang="en-US"/>
              <a:t> </a:t>
            </a:r>
            <a:r>
              <a:rPr lang="en-US" err="1"/>
              <a:t>contesto</a:t>
            </a:r>
            <a:r>
              <a:rPr lang="en-US"/>
              <a:t>), ed è per </a:t>
            </a:r>
            <a:r>
              <a:rPr lang="en-US" err="1"/>
              <a:t>questo</a:t>
            </a:r>
            <a:r>
              <a:rPr lang="en-US"/>
              <a:t> </a:t>
            </a:r>
            <a:r>
              <a:rPr lang="en-US" err="1"/>
              <a:t>che</a:t>
            </a:r>
            <a:r>
              <a:rPr lang="en-US"/>
              <a:t> </a:t>
            </a:r>
            <a:r>
              <a:rPr lang="en-US" err="1"/>
              <a:t>risultano</a:t>
            </a:r>
            <a:r>
              <a:rPr lang="en-US"/>
              <a:t> molto </a:t>
            </a:r>
            <a:r>
              <a:rPr lang="en-US" err="1"/>
              <a:t>utili</a:t>
            </a:r>
            <a:r>
              <a:rPr lang="en-US"/>
              <a:t> </a:t>
            </a:r>
            <a:r>
              <a:rPr lang="en-US" err="1"/>
              <a:t>nei</a:t>
            </a:r>
            <a:r>
              <a:rPr lang="en-US"/>
              <a:t> </a:t>
            </a:r>
            <a:r>
              <a:rPr lang="en-US" err="1"/>
              <a:t>progetti</a:t>
            </a:r>
            <a:r>
              <a:rPr lang="en-US"/>
              <a:t> di machine learning </a:t>
            </a:r>
            <a:r>
              <a:rPr lang="en-US" err="1"/>
              <a:t>basati</a:t>
            </a:r>
            <a:r>
              <a:rPr lang="en-US"/>
              <a:t> </a:t>
            </a:r>
            <a:r>
              <a:rPr lang="en-US" err="1"/>
              <a:t>sull’elaborazione</a:t>
            </a:r>
            <a:r>
              <a:rPr lang="en-US"/>
              <a:t> del </a:t>
            </a:r>
            <a:r>
              <a:rPr lang="en-US" err="1"/>
              <a:t>linguaggio</a:t>
            </a:r>
            <a:r>
              <a:rPr lang="en-US"/>
              <a:t> </a:t>
            </a:r>
            <a:r>
              <a:rPr lang="en-US" err="1"/>
              <a:t>naturale</a:t>
            </a:r>
            <a:r>
              <a:rPr lang="en-US"/>
              <a:t> o </a:t>
            </a:r>
            <a:r>
              <a:rPr lang="en-US" err="1"/>
              <a:t>nell’analisi</a:t>
            </a:r>
            <a:r>
              <a:rPr lang="en-US"/>
              <a:t> del testo.</a:t>
            </a:r>
          </a:p>
          <a:p>
            <a:r>
              <a:rPr lang="en-US"/>
              <a:t>È </a:t>
            </a:r>
            <a:r>
              <a:rPr lang="en-US" err="1"/>
              <a:t>stata</a:t>
            </a:r>
            <a:r>
              <a:rPr lang="en-US"/>
              <a:t> </a:t>
            </a:r>
            <a:r>
              <a:rPr lang="en-US" err="1"/>
              <a:t>utilizzata</a:t>
            </a:r>
            <a:r>
              <a:rPr lang="en-US"/>
              <a:t> la </a:t>
            </a:r>
            <a:r>
              <a:rPr lang="en-US" err="1"/>
              <a:t>libreria</a:t>
            </a:r>
            <a:r>
              <a:rPr lang="en-US"/>
              <a:t> Python </a:t>
            </a:r>
            <a:r>
              <a:rPr lang="en-US" err="1"/>
              <a:t>wordcloud</a:t>
            </a:r>
            <a:r>
              <a:rPr lang="en-US"/>
              <a:t>, </a:t>
            </a:r>
            <a:r>
              <a:rPr lang="en-US" err="1"/>
              <a:t>che</a:t>
            </a:r>
            <a:r>
              <a:rPr lang="en-US"/>
              <a:t> </a:t>
            </a:r>
            <a:r>
              <a:rPr lang="en-US" err="1"/>
              <a:t>mette</a:t>
            </a:r>
            <a:r>
              <a:rPr lang="en-US"/>
              <a:t> a </a:t>
            </a:r>
            <a:r>
              <a:rPr lang="en-US" err="1"/>
              <a:t>disposizione</a:t>
            </a:r>
            <a:r>
              <a:rPr lang="en-US"/>
              <a:t> diverse </a:t>
            </a:r>
            <a:r>
              <a:rPr lang="en-US" err="1"/>
              <a:t>funzioni</a:t>
            </a:r>
            <a:r>
              <a:rPr lang="en-US"/>
              <a:t>, </a:t>
            </a:r>
            <a:r>
              <a:rPr lang="en-US" err="1"/>
              <a:t>tra</a:t>
            </a:r>
            <a:r>
              <a:rPr lang="en-US"/>
              <a:t> cui generate(), </a:t>
            </a:r>
            <a:r>
              <a:rPr lang="en-US" err="1"/>
              <a:t>che</a:t>
            </a:r>
            <a:r>
              <a:rPr lang="en-US"/>
              <a:t> ha </a:t>
            </a:r>
            <a:r>
              <a:rPr lang="en-US" err="1"/>
              <a:t>permesso</a:t>
            </a:r>
            <a:r>
              <a:rPr lang="en-US"/>
              <a:t> di </a:t>
            </a:r>
            <a:r>
              <a:rPr lang="en-US" err="1"/>
              <a:t>creare</a:t>
            </a:r>
            <a:r>
              <a:rPr lang="en-US"/>
              <a:t> word cloud a </a:t>
            </a:r>
            <a:r>
              <a:rPr lang="en-US" err="1"/>
              <a:t>partire</a:t>
            </a:r>
            <a:r>
              <a:rPr lang="en-US"/>
              <a:t> da </a:t>
            </a:r>
            <a:r>
              <a:rPr lang="en-US" err="1"/>
              <a:t>una</a:t>
            </a:r>
            <a:r>
              <a:rPr lang="en-US"/>
              <a:t> </a:t>
            </a:r>
            <a:r>
              <a:rPr lang="en-US" err="1"/>
              <a:t>stringa</a:t>
            </a:r>
            <a:r>
              <a:rPr lang="en-US"/>
              <a:t> di testo.</a:t>
            </a:r>
          </a:p>
          <a:p>
            <a:r>
              <a:rPr lang="en-US" err="1"/>
              <a:t>Infine</a:t>
            </a:r>
            <a:r>
              <a:rPr lang="en-US"/>
              <a:t>, </a:t>
            </a:r>
            <a:r>
              <a:rPr lang="en-US" err="1"/>
              <a:t>sono</a:t>
            </a:r>
            <a:r>
              <a:rPr lang="en-US"/>
              <a:t> </a:t>
            </a:r>
            <a:r>
              <a:rPr lang="en-US" err="1"/>
              <a:t>stati</a:t>
            </a:r>
            <a:r>
              <a:rPr lang="en-US"/>
              <a:t> </a:t>
            </a:r>
            <a:r>
              <a:rPr lang="en-US" err="1"/>
              <a:t>tracciati</a:t>
            </a:r>
            <a:r>
              <a:rPr lang="en-US"/>
              <a:t> </a:t>
            </a:r>
            <a:r>
              <a:rPr lang="en-US" err="1"/>
              <a:t>dei</a:t>
            </a:r>
            <a:r>
              <a:rPr lang="en-US"/>
              <a:t> </a:t>
            </a:r>
            <a:r>
              <a:rPr lang="en-US" err="1"/>
              <a:t>bigrammi</a:t>
            </a:r>
            <a:r>
              <a:rPr lang="en-US"/>
              <a:t>, vale a dire </a:t>
            </a:r>
            <a:r>
              <a:rPr lang="en-US" err="1"/>
              <a:t>delle</a:t>
            </a:r>
            <a:r>
              <a:rPr lang="en-US"/>
              <a:t> </a:t>
            </a:r>
            <a:r>
              <a:rPr lang="en-US" err="1"/>
              <a:t>coppie</a:t>
            </a:r>
            <a:r>
              <a:rPr lang="en-US"/>
              <a:t> di parole consecutive, </a:t>
            </a:r>
            <a:r>
              <a:rPr lang="en-US" err="1"/>
              <a:t>rappresentate</a:t>
            </a:r>
            <a:r>
              <a:rPr lang="en-US"/>
              <a:t> </a:t>
            </a:r>
            <a:r>
              <a:rPr lang="en-US" err="1"/>
              <a:t>graficamente</a:t>
            </a:r>
            <a:r>
              <a:rPr lang="en-US"/>
              <a:t> in </a:t>
            </a:r>
            <a:r>
              <a:rPr lang="en-US" err="1"/>
              <a:t>funzione</a:t>
            </a:r>
            <a:r>
              <a:rPr lang="en-US"/>
              <a:t> </a:t>
            </a:r>
            <a:r>
              <a:rPr lang="en-US" err="1"/>
              <a:t>della</a:t>
            </a:r>
            <a:r>
              <a:rPr lang="en-US"/>
              <a:t> loro </a:t>
            </a:r>
            <a:r>
              <a:rPr lang="en-US" err="1"/>
              <a:t>frequenza</a:t>
            </a:r>
            <a:r>
              <a:rPr lang="en-US"/>
              <a:t>.</a:t>
            </a:r>
          </a:p>
          <a:p>
            <a:r>
              <a:rPr lang="en-US"/>
              <a:t>Per </a:t>
            </a:r>
            <a:r>
              <a:rPr lang="en-US" err="1"/>
              <a:t>l’estrazione</a:t>
            </a:r>
            <a:r>
              <a:rPr lang="en-US"/>
              <a:t> </a:t>
            </a:r>
            <a:r>
              <a:rPr lang="en-US" err="1"/>
              <a:t>dei</a:t>
            </a:r>
            <a:r>
              <a:rPr lang="en-US"/>
              <a:t> </a:t>
            </a:r>
            <a:r>
              <a:rPr lang="en-US" err="1"/>
              <a:t>bigrammi</a:t>
            </a:r>
            <a:r>
              <a:rPr lang="en-US"/>
              <a:t> </a:t>
            </a:r>
            <a:r>
              <a:rPr lang="en-US" err="1"/>
              <a:t>si</a:t>
            </a:r>
            <a:r>
              <a:rPr lang="en-US"/>
              <a:t> è </a:t>
            </a:r>
            <a:r>
              <a:rPr lang="en-US" err="1"/>
              <a:t>utilizzata</a:t>
            </a:r>
            <a:r>
              <a:rPr lang="en-US"/>
              <a:t> la </a:t>
            </a:r>
            <a:r>
              <a:rPr lang="en-US" err="1"/>
              <a:t>funzione</a:t>
            </a:r>
            <a:r>
              <a:rPr lang="en-US"/>
              <a:t> </a:t>
            </a:r>
            <a:r>
              <a:rPr lang="en-US" err="1"/>
              <a:t>CountVectorizer</a:t>
            </a:r>
            <a:r>
              <a:rPr lang="en-US"/>
              <a:t> </a:t>
            </a:r>
            <a:r>
              <a:rPr lang="en-US" err="1"/>
              <a:t>della</a:t>
            </a:r>
            <a:r>
              <a:rPr lang="en-US"/>
              <a:t> </a:t>
            </a:r>
            <a:r>
              <a:rPr lang="en-US" err="1"/>
              <a:t>libreria</a:t>
            </a:r>
            <a:r>
              <a:rPr lang="en-US"/>
              <a:t> Python scikit-learn. Questa </a:t>
            </a:r>
            <a:r>
              <a:rPr lang="en-US" err="1"/>
              <a:t>funzione</a:t>
            </a:r>
            <a:r>
              <a:rPr lang="en-US"/>
              <a:t> </a:t>
            </a:r>
            <a:r>
              <a:rPr lang="en-US" err="1"/>
              <a:t>consente</a:t>
            </a:r>
            <a:r>
              <a:rPr lang="en-US"/>
              <a:t> di </a:t>
            </a:r>
            <a:r>
              <a:rPr lang="en-US" err="1"/>
              <a:t>convertire</a:t>
            </a:r>
            <a:r>
              <a:rPr lang="en-US"/>
              <a:t> il testo in </a:t>
            </a:r>
            <a:r>
              <a:rPr lang="en-US" err="1"/>
              <a:t>una</a:t>
            </a:r>
            <a:r>
              <a:rPr lang="en-US"/>
              <a:t> </a:t>
            </a:r>
            <a:r>
              <a:rPr lang="en-US" err="1"/>
              <a:t>rappresentazione</a:t>
            </a:r>
            <a:r>
              <a:rPr lang="en-US"/>
              <a:t> </a:t>
            </a:r>
            <a:r>
              <a:rPr lang="en-US" err="1"/>
              <a:t>numerica</a:t>
            </a:r>
            <a:r>
              <a:rPr lang="en-US"/>
              <a:t>, dove ogni </a:t>
            </a:r>
            <a:r>
              <a:rPr lang="en-US" err="1"/>
              <a:t>colonna</a:t>
            </a:r>
            <a:r>
              <a:rPr lang="en-US"/>
              <a:t> </a:t>
            </a:r>
            <a:r>
              <a:rPr lang="en-US" err="1"/>
              <a:t>rappresenta</a:t>
            </a:r>
            <a:r>
              <a:rPr lang="en-US"/>
              <a:t> un </a:t>
            </a:r>
            <a:r>
              <a:rPr lang="en-US" err="1"/>
              <a:t>bigramma</a:t>
            </a:r>
            <a:r>
              <a:rPr lang="en-US"/>
              <a:t> e </a:t>
            </a:r>
            <a:r>
              <a:rPr lang="en-US" err="1"/>
              <a:t>ciascun</a:t>
            </a:r>
            <a:r>
              <a:rPr lang="en-US"/>
              <a:t> </a:t>
            </a:r>
            <a:r>
              <a:rPr lang="en-US" err="1"/>
              <a:t>valore</a:t>
            </a:r>
            <a:r>
              <a:rPr lang="en-US"/>
              <a:t> </a:t>
            </a:r>
            <a:r>
              <a:rPr lang="en-US" err="1"/>
              <a:t>corrisponde</a:t>
            </a:r>
            <a:r>
              <a:rPr lang="en-US"/>
              <a:t> </a:t>
            </a:r>
            <a:r>
              <a:rPr lang="en-US" err="1"/>
              <a:t>alla</a:t>
            </a:r>
            <a:r>
              <a:rPr lang="en-US"/>
              <a:t> </a:t>
            </a:r>
            <a:r>
              <a:rPr lang="en-US" err="1"/>
              <a:t>sua</a:t>
            </a:r>
            <a:r>
              <a:rPr lang="en-US"/>
              <a:t> </a:t>
            </a:r>
            <a:r>
              <a:rPr lang="en-US" err="1"/>
              <a:t>frequenza</a:t>
            </a:r>
            <a:r>
              <a:rPr lang="en-US"/>
              <a:t> </a:t>
            </a:r>
            <a:r>
              <a:rPr lang="en-US" err="1"/>
              <a:t>nel</a:t>
            </a:r>
            <a:r>
              <a:rPr lang="en-US"/>
              <a:t> corpus.</a:t>
            </a:r>
          </a:p>
          <a:p>
            <a:r>
              <a:rPr lang="en-US"/>
              <a:t>I </a:t>
            </a:r>
            <a:r>
              <a:rPr lang="en-US" err="1"/>
              <a:t>bigrammi</a:t>
            </a:r>
            <a:r>
              <a:rPr lang="en-US"/>
              <a:t> </a:t>
            </a:r>
            <a:r>
              <a:rPr lang="en-US" err="1"/>
              <a:t>vengono</a:t>
            </a:r>
            <a:r>
              <a:rPr lang="en-US"/>
              <a:t> poi </a:t>
            </a:r>
            <a:r>
              <a:rPr lang="en-US" err="1"/>
              <a:t>ordinati</a:t>
            </a:r>
            <a:r>
              <a:rPr lang="en-US"/>
              <a:t> in base </a:t>
            </a:r>
            <a:r>
              <a:rPr lang="en-US" err="1"/>
              <a:t>alla</a:t>
            </a:r>
            <a:r>
              <a:rPr lang="en-US"/>
              <a:t> </a:t>
            </a:r>
            <a:r>
              <a:rPr lang="en-US" err="1"/>
              <a:t>frequenza</a:t>
            </a:r>
            <a:r>
              <a:rPr lang="en-US"/>
              <a:t> </a:t>
            </a:r>
            <a:r>
              <a:rPr lang="en-US" err="1"/>
              <a:t>decrescente</a:t>
            </a:r>
            <a:r>
              <a:rPr lang="en-US"/>
              <a:t> e </a:t>
            </a:r>
            <a:r>
              <a:rPr lang="en-US" err="1"/>
              <a:t>viene</a:t>
            </a:r>
            <a:r>
              <a:rPr lang="en-US"/>
              <a:t> </a:t>
            </a:r>
            <a:r>
              <a:rPr lang="en-US" err="1"/>
              <a:t>selezionato</a:t>
            </a:r>
            <a:r>
              <a:rPr lang="en-US"/>
              <a:t> un </a:t>
            </a:r>
            <a:r>
              <a:rPr lang="en-US" err="1"/>
              <a:t>numero</a:t>
            </a:r>
            <a:r>
              <a:rPr lang="en-US"/>
              <a:t> </a:t>
            </a:r>
            <a:r>
              <a:rPr lang="en-US" err="1"/>
              <a:t>definito</a:t>
            </a:r>
            <a:r>
              <a:rPr lang="en-US"/>
              <a:t> di </a:t>
            </a:r>
            <a:r>
              <a:rPr lang="en-US" err="1"/>
              <a:t>occorrenze</a:t>
            </a:r>
            <a:r>
              <a:rPr lang="en-US"/>
              <a:t> </a:t>
            </a:r>
            <a:r>
              <a:rPr lang="en-US" err="1"/>
              <a:t>più</a:t>
            </a:r>
            <a:r>
              <a:rPr lang="en-US"/>
              <a:t> significative (in </a:t>
            </a:r>
            <a:r>
              <a:rPr lang="en-US" err="1"/>
              <a:t>questo</a:t>
            </a:r>
            <a:r>
              <a:rPr lang="en-US"/>
              <a:t> </a:t>
            </a:r>
            <a:r>
              <a:rPr lang="en-US" err="1"/>
              <a:t>caso</a:t>
            </a:r>
            <a:r>
              <a:rPr lang="en-US"/>
              <a:t>, </a:t>
            </a:r>
            <a:r>
              <a:rPr lang="en-US" err="1"/>
              <a:t>i</a:t>
            </a:r>
            <a:r>
              <a:rPr lang="en-US"/>
              <a:t> </a:t>
            </a:r>
            <a:r>
              <a:rPr lang="en-US" err="1"/>
              <a:t>primi</a:t>
            </a:r>
            <a:r>
              <a:rPr lang="en-US"/>
              <a:t> 20).</a:t>
            </a:r>
          </a:p>
          <a:p>
            <a:r>
              <a:rPr lang="en-US"/>
              <a:t>I </a:t>
            </a:r>
            <a:r>
              <a:rPr lang="en-US" err="1"/>
              <a:t>dati</a:t>
            </a:r>
            <a:r>
              <a:rPr lang="en-US"/>
              <a:t> </a:t>
            </a:r>
            <a:r>
              <a:rPr lang="en-US" err="1"/>
              <a:t>ottenuti</a:t>
            </a:r>
            <a:r>
              <a:rPr lang="en-US"/>
              <a:t> </a:t>
            </a:r>
            <a:r>
              <a:rPr lang="en-US" err="1"/>
              <a:t>vengono</a:t>
            </a:r>
            <a:r>
              <a:rPr lang="en-US"/>
              <a:t> </a:t>
            </a:r>
            <a:r>
              <a:rPr lang="en-US" err="1"/>
              <a:t>organizzati</a:t>
            </a:r>
            <a:r>
              <a:rPr lang="en-US"/>
              <a:t> in un </a:t>
            </a:r>
            <a:r>
              <a:rPr lang="en-US" err="1"/>
              <a:t>DataFrame</a:t>
            </a:r>
            <a:r>
              <a:rPr lang="en-US"/>
              <a:t> </a:t>
            </a:r>
            <a:r>
              <a:rPr lang="en-US" err="1"/>
              <a:t>tramite</a:t>
            </a:r>
            <a:r>
              <a:rPr lang="en-US"/>
              <a:t> la </a:t>
            </a:r>
            <a:r>
              <a:rPr lang="en-US" err="1"/>
              <a:t>libreria</a:t>
            </a:r>
            <a:r>
              <a:rPr lang="en-US"/>
              <a:t> Python pandas, con due </a:t>
            </a:r>
            <a:r>
              <a:rPr lang="en-US" err="1"/>
              <a:t>colonne</a:t>
            </a:r>
            <a:r>
              <a:rPr lang="en-US"/>
              <a:t>:</a:t>
            </a:r>
          </a:p>
          <a:p>
            <a:r>
              <a:rPr lang="en-US"/>
              <a:t>Bi-gram: la </a:t>
            </a:r>
            <a:r>
              <a:rPr lang="en-US" err="1"/>
              <a:t>coppia</a:t>
            </a:r>
            <a:r>
              <a:rPr lang="en-US"/>
              <a:t> di parole</a:t>
            </a:r>
          </a:p>
          <a:p>
            <a:r>
              <a:rPr lang="en-US"/>
              <a:t>Freq: la </a:t>
            </a:r>
            <a:r>
              <a:rPr lang="en-US" err="1"/>
              <a:t>frequenza</a:t>
            </a:r>
            <a:r>
              <a:rPr lang="en-US"/>
              <a:t> assoluta di </a:t>
            </a:r>
            <a:r>
              <a:rPr lang="en-US" err="1"/>
              <a:t>occorrenza</a:t>
            </a:r>
            <a:r>
              <a:rPr lang="en-US"/>
              <a:t> </a:t>
            </a:r>
            <a:r>
              <a:rPr lang="en-US" err="1"/>
              <a:t>nel</a:t>
            </a:r>
            <a:r>
              <a:rPr lang="en-US"/>
              <a:t> corpus</a:t>
            </a:r>
          </a:p>
          <a:p>
            <a:r>
              <a:rPr lang="en-US"/>
              <a:t>Questa </a:t>
            </a:r>
            <a:r>
              <a:rPr lang="en-US" err="1"/>
              <a:t>tabella</a:t>
            </a:r>
            <a:r>
              <a:rPr lang="en-US"/>
              <a:t> </a:t>
            </a:r>
            <a:r>
              <a:rPr lang="en-US" err="1"/>
              <a:t>costituisce</a:t>
            </a:r>
            <a:r>
              <a:rPr lang="en-US"/>
              <a:t> la base per la </a:t>
            </a:r>
            <a:r>
              <a:rPr lang="en-US" err="1"/>
              <a:t>visualizzazione</a:t>
            </a:r>
            <a:r>
              <a:rPr lang="en-US"/>
              <a:t> </a:t>
            </a:r>
            <a:r>
              <a:rPr lang="en-US" err="1"/>
              <a:t>grafica</a:t>
            </a:r>
            <a:r>
              <a:rPr lang="en-US"/>
              <a:t> </a:t>
            </a:r>
            <a:r>
              <a:rPr lang="en-US" err="1"/>
              <a:t>successiva</a:t>
            </a:r>
            <a:r>
              <a:rPr lang="en-US"/>
              <a:t>.</a:t>
            </a:r>
          </a:p>
          <a:p>
            <a:r>
              <a:rPr lang="en-US"/>
              <a:t>La </a:t>
            </a:r>
            <a:r>
              <a:rPr lang="en-US" err="1"/>
              <a:t>fase</a:t>
            </a:r>
            <a:r>
              <a:rPr lang="en-US"/>
              <a:t> finale </a:t>
            </a:r>
            <a:r>
              <a:rPr lang="en-US" err="1"/>
              <a:t>prevede</a:t>
            </a:r>
            <a:r>
              <a:rPr lang="en-US"/>
              <a:t> la </a:t>
            </a:r>
            <a:r>
              <a:rPr lang="en-US" err="1"/>
              <a:t>visualizzazione</a:t>
            </a:r>
            <a:r>
              <a:rPr lang="en-US"/>
              <a:t> </a:t>
            </a:r>
            <a:r>
              <a:rPr lang="en-US" err="1"/>
              <a:t>dei</a:t>
            </a:r>
            <a:r>
              <a:rPr lang="en-US"/>
              <a:t> </a:t>
            </a:r>
            <a:r>
              <a:rPr lang="en-US" err="1"/>
              <a:t>bigrammi</a:t>
            </a:r>
            <a:r>
              <a:rPr lang="en-US"/>
              <a:t> </a:t>
            </a:r>
            <a:r>
              <a:rPr lang="en-US" err="1"/>
              <a:t>più</a:t>
            </a:r>
            <a:r>
              <a:rPr lang="en-US"/>
              <a:t> </a:t>
            </a:r>
            <a:r>
              <a:rPr lang="en-US" err="1"/>
              <a:t>frequenti</a:t>
            </a:r>
            <a:r>
              <a:rPr lang="en-US"/>
              <a:t> </a:t>
            </a:r>
            <a:r>
              <a:rPr lang="en-US" err="1"/>
              <a:t>attraverso</a:t>
            </a:r>
            <a:r>
              <a:rPr lang="en-US"/>
              <a:t> un </a:t>
            </a:r>
            <a:r>
              <a:rPr lang="en-US" err="1"/>
              <a:t>grafico</a:t>
            </a:r>
            <a:r>
              <a:rPr lang="en-US"/>
              <a:t> a barre, </a:t>
            </a:r>
            <a:r>
              <a:rPr lang="en-US" err="1"/>
              <a:t>realizzato</a:t>
            </a:r>
            <a:r>
              <a:rPr lang="en-US"/>
              <a:t> con la </a:t>
            </a:r>
            <a:r>
              <a:rPr lang="en-US" err="1"/>
              <a:t>libreria</a:t>
            </a:r>
            <a:r>
              <a:rPr lang="en-US"/>
              <a:t> seaborn. </a:t>
            </a:r>
            <a:r>
              <a:rPr lang="en-US" err="1"/>
              <a:t>L’asse</a:t>
            </a:r>
            <a:r>
              <a:rPr lang="en-US"/>
              <a:t> </a:t>
            </a:r>
            <a:r>
              <a:rPr lang="en-US" err="1"/>
              <a:t>delle</a:t>
            </a:r>
            <a:r>
              <a:rPr lang="en-US"/>
              <a:t> </a:t>
            </a:r>
            <a:r>
              <a:rPr lang="en-US" err="1"/>
              <a:t>ascisse</a:t>
            </a:r>
            <a:r>
              <a:rPr lang="en-US"/>
              <a:t> </a:t>
            </a:r>
            <a:r>
              <a:rPr lang="en-US" err="1"/>
              <a:t>rappresenta</a:t>
            </a:r>
            <a:r>
              <a:rPr lang="en-US"/>
              <a:t> </a:t>
            </a:r>
            <a:r>
              <a:rPr lang="en-US" err="1"/>
              <a:t>i</a:t>
            </a:r>
            <a:r>
              <a:rPr lang="en-US"/>
              <a:t> </a:t>
            </a:r>
            <a:r>
              <a:rPr lang="en-US" err="1"/>
              <a:t>bigrammi</a:t>
            </a:r>
            <a:r>
              <a:rPr lang="en-US"/>
              <a:t>, </a:t>
            </a:r>
            <a:r>
              <a:rPr lang="en-US" err="1"/>
              <a:t>mentre</a:t>
            </a:r>
            <a:r>
              <a:rPr lang="en-US"/>
              <a:t> </a:t>
            </a:r>
            <a:r>
              <a:rPr lang="en-US" err="1"/>
              <a:t>l’asse</a:t>
            </a:r>
            <a:r>
              <a:rPr lang="en-US"/>
              <a:t> </a:t>
            </a:r>
            <a:r>
              <a:rPr lang="en-US" err="1"/>
              <a:t>delle</a:t>
            </a:r>
            <a:r>
              <a:rPr lang="en-US"/>
              <a:t> ordinate ne indica la </a:t>
            </a:r>
            <a:r>
              <a:rPr lang="en-US" err="1"/>
              <a:t>frequenza</a:t>
            </a:r>
            <a:r>
              <a:rPr lang="en-US"/>
              <a:t>. Il </a:t>
            </a:r>
            <a:r>
              <a:rPr lang="en-US" err="1"/>
              <a:t>grafico</a:t>
            </a:r>
            <a:r>
              <a:rPr lang="en-US"/>
              <a:t> </a:t>
            </a:r>
            <a:r>
              <a:rPr lang="en-US" err="1"/>
              <a:t>permette</a:t>
            </a:r>
            <a:r>
              <a:rPr lang="en-US"/>
              <a:t> di </a:t>
            </a:r>
            <a:r>
              <a:rPr lang="en-US" err="1"/>
              <a:t>cogliere</a:t>
            </a:r>
            <a:r>
              <a:rPr lang="en-US"/>
              <a:t> </a:t>
            </a:r>
            <a:r>
              <a:rPr lang="en-US" err="1"/>
              <a:t>visivamente</a:t>
            </a:r>
            <a:r>
              <a:rPr lang="en-US"/>
              <a:t> le </a:t>
            </a:r>
            <a:r>
              <a:rPr lang="en-US" err="1"/>
              <a:t>combinazioni</a:t>
            </a:r>
            <a:r>
              <a:rPr lang="en-US"/>
              <a:t> di parole </a:t>
            </a:r>
            <a:r>
              <a:rPr lang="en-US" err="1"/>
              <a:t>più</a:t>
            </a:r>
            <a:r>
              <a:rPr lang="en-US"/>
              <a:t> </a:t>
            </a:r>
            <a:r>
              <a:rPr lang="en-US" err="1"/>
              <a:t>rilevanti</a:t>
            </a:r>
            <a:r>
              <a:rPr lang="en-US"/>
              <a:t> </a:t>
            </a:r>
            <a:r>
              <a:rPr lang="en-US" err="1"/>
              <a:t>all’interno</a:t>
            </a:r>
            <a:r>
              <a:rPr lang="en-US"/>
              <a:t> del corpus, </a:t>
            </a:r>
            <a:r>
              <a:rPr lang="en-US" err="1"/>
              <a:t>fornendo</a:t>
            </a:r>
            <a:r>
              <a:rPr lang="en-US"/>
              <a:t> un </a:t>
            </a:r>
            <a:r>
              <a:rPr lang="en-US" err="1"/>
              <a:t>valido</a:t>
            </a:r>
            <a:r>
              <a:rPr lang="en-US"/>
              <a:t> </a:t>
            </a:r>
            <a:r>
              <a:rPr lang="en-US" err="1"/>
              <a:t>supporto</a:t>
            </a:r>
            <a:r>
              <a:rPr lang="en-US"/>
              <a:t> </a:t>
            </a:r>
            <a:r>
              <a:rPr lang="en-US" err="1"/>
              <a:t>interpretativo</a:t>
            </a:r>
            <a:r>
              <a:rPr lang="en-US"/>
              <a:t>.</a:t>
            </a:r>
          </a:p>
          <a:p>
            <a:endParaRPr lang="en-US">
              <a:latin typeface="Calibri"/>
              <a:ea typeface="Calibri"/>
              <a:cs typeface="Calibri"/>
            </a:endParaRPr>
          </a:p>
        </p:txBody>
      </p:sp>
      <p:sp>
        <p:nvSpPr>
          <p:cNvPr id="4" name="Segnaposto numero diapositiva 3"/>
          <p:cNvSpPr>
            <a:spLocks noGrp="1"/>
          </p:cNvSpPr>
          <p:nvPr>
            <p:ph type="sldNum" sz="quarter" idx="5"/>
          </p:nvPr>
        </p:nvSpPr>
        <p:spPr/>
        <p:txBody>
          <a:bodyPr/>
          <a:lstStyle/>
          <a:p>
            <a:fld id="{4312FF9A-2AA7-4BE8-9FC8-D44D98D949CB}" type="slidenum">
              <a:rPr lang="en-US" smtClean="0"/>
              <a:t>8</a:t>
            </a:fld>
            <a:endParaRPr lang="en-US"/>
          </a:p>
        </p:txBody>
      </p:sp>
    </p:spTree>
    <p:extLst>
      <p:ext uri="{BB962C8B-B14F-4D97-AF65-F5344CB8AC3E}">
        <p14:creationId xmlns:p14="http://schemas.microsoft.com/office/powerpoint/2010/main" val="493880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342900" indent="-342900">
              <a:spcBef>
                <a:spcPct val="0"/>
              </a:spcBef>
              <a:spcAft>
                <a:spcPct val="0"/>
              </a:spcAft>
              <a:buFont typeface="Wingdings,Sans-Serif"/>
              <a:buChar char="§"/>
            </a:pPr>
            <a:br>
              <a:rPr lang="en-US" dirty="0"/>
            </a:br>
            <a:r>
              <a:rPr lang="en-US"/>
              <a:t>Audio-recorded and transcribed verbatim</a:t>
            </a:r>
            <a:endParaRPr lang="en-US" dirty="0"/>
          </a:p>
          <a:p>
            <a:pPr marL="342900" indent="-342900">
              <a:spcBef>
                <a:spcPct val="0"/>
              </a:spcBef>
              <a:spcAft>
                <a:spcPct val="0"/>
              </a:spcAft>
              <a:buFont typeface="Wingdings,Sans-Serif"/>
              <a:buChar char="§"/>
            </a:pPr>
            <a:r>
              <a:rPr lang="en-US"/>
              <a:t>Conducted independently by three researchers</a:t>
            </a:r>
            <a:endParaRPr lang="en-US" dirty="0"/>
          </a:p>
          <a:p>
            <a:pPr marL="342900" indent="-342900">
              <a:spcBef>
                <a:spcPct val="0"/>
              </a:spcBef>
              <a:spcAft>
                <a:spcPct val="0"/>
              </a:spcAft>
              <a:buFont typeface="Wingdings,Sans-Serif"/>
              <a:buChar char="§"/>
            </a:pPr>
            <a:r>
              <a:rPr lang="en-US"/>
              <a:t>Bottom-up approach</a:t>
            </a:r>
            <a:endParaRPr lang="en-US" dirty="0"/>
          </a:p>
          <a:p>
            <a:pPr marL="342900" indent="-342900">
              <a:spcBef>
                <a:spcPct val="0"/>
              </a:spcBef>
              <a:spcAft>
                <a:spcPct val="0"/>
              </a:spcAft>
              <a:buFont typeface="Wingdings,Sans-Serif"/>
              <a:buChar char="§"/>
            </a:pPr>
            <a:r>
              <a:rPr lang="en-US"/>
              <a:t>Based on Braun &amp; Clarke’s six-phase framework:</a:t>
            </a: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endParaRPr lang="en-US" dirty="0"/>
          </a:p>
          <a:p>
            <a:pPr marL="342900" indent="-342900">
              <a:spcBef>
                <a:spcPct val="0"/>
              </a:spcBef>
              <a:spcAft>
                <a:spcPct val="0"/>
              </a:spcAft>
              <a:buFont typeface="Wingdings,Sans-Serif"/>
              <a:buChar char="§"/>
            </a:pPr>
            <a:r>
              <a:rPr lang="en-US"/>
              <a:t>Codes, sub-theme and themes were refined through discussion and convergence</a:t>
            </a:r>
            <a:endParaRPr lang="en-US" dirty="0"/>
          </a:p>
          <a:p>
            <a:pPr marL="342900" indent="-342900">
              <a:spcBef>
                <a:spcPct val="0"/>
              </a:spcBef>
              <a:spcAft>
                <a:spcPct val="0"/>
              </a:spcAft>
              <a:buFont typeface="Wingdings,Sans-Serif"/>
              <a:buChar char="§"/>
            </a:pPr>
            <a:r>
              <a:rPr lang="en-US"/>
              <a:t>Multiple meetings were organized to collaboratively resolve coding inconsistencies and ensure alignment across coders</a:t>
            </a:r>
            <a:endParaRPr lang="en-US" dirty="0"/>
          </a:p>
          <a:p>
            <a:r>
              <a:rPr lang="en-US" dirty="0"/>
              <a:t>According to Clarke and Braun (2017), thematic analysis (TA) unfolds through six structured phases, each serving a distinct analytical purpose within the qualitative research process. Here's a concise explanation in English of each phase and what it entails:</a:t>
            </a:r>
            <a:endParaRPr lang="it-IT" dirty="0"/>
          </a:p>
          <a:p>
            <a:pPr marL="285750" indent="-285750">
              <a:buFont typeface="Arial"/>
              <a:buChar char="•"/>
            </a:pPr>
            <a:r>
              <a:rPr lang="en-US" b="1" dirty="0"/>
              <a:t>Familiarization with the data</a:t>
            </a:r>
            <a:br>
              <a:rPr lang="en-US" b="1" dirty="0">
                <a:cs typeface="+mn-lt"/>
              </a:rPr>
            </a:br>
            <a:r>
              <a:rPr lang="en-US" b="1" dirty="0"/>
              <a:t> The researcher immerses themselves in the data by reading and re-reading it, taking initial notes. This phase is foundational, as it allows a deep understanding of the content and begins the process of identifying potential patterns.</a:t>
            </a:r>
            <a:endParaRPr lang="it-IT" dirty="0"/>
          </a:p>
          <a:p>
            <a:pPr marL="285750" indent="-285750">
              <a:buFont typeface="Arial"/>
              <a:buChar char="•"/>
            </a:pPr>
            <a:r>
              <a:rPr lang="en-US" b="1" dirty="0"/>
              <a:t>Generating initial codes</a:t>
            </a:r>
            <a:br>
              <a:rPr lang="en-US" b="1" dirty="0">
                <a:cs typeface="+mn-lt"/>
              </a:rPr>
            </a:br>
            <a:r>
              <a:rPr lang="en-US" b="1" dirty="0"/>
              <a:t> The researcher systematically identifies and labels features of the data that appear interesting or relevant. These codes are the basic units of meaning and are used to organize the data into meaningful groups.</a:t>
            </a:r>
            <a:endParaRPr lang="it-IT" dirty="0"/>
          </a:p>
          <a:p>
            <a:pPr marL="285750" indent="-285750">
              <a:buFont typeface="Arial"/>
              <a:buChar char="•"/>
            </a:pPr>
            <a:r>
              <a:rPr lang="en-US" b="1" dirty="0"/>
              <a:t>Searching for themes</a:t>
            </a:r>
            <a:br>
              <a:rPr lang="en-US" b="1" dirty="0"/>
            </a:br>
            <a:r>
              <a:rPr lang="en-US" b="1" dirty="0"/>
              <a:t> In this phase, the researcher groups codes into potential themes. A theme represents a broader pattern of meaning that captures something important about the data in relation to the research question.</a:t>
            </a:r>
            <a:endParaRPr lang="it-IT" dirty="0"/>
          </a:p>
          <a:p>
            <a:pPr marL="285750" indent="-285750">
              <a:buFont typeface="Arial"/>
              <a:buChar char="•"/>
            </a:pPr>
            <a:r>
              <a:rPr lang="en-US" b="1" dirty="0"/>
              <a:t>Reviewing themes</a:t>
            </a:r>
            <a:br>
              <a:rPr lang="en-US" b="1" dirty="0"/>
            </a:br>
            <a:r>
              <a:rPr lang="en-US" b="1" dirty="0"/>
              <a:t> This involves checking how well the themes work in relation to the coded extracts and the entire data set. Themes are refined, split, combined, or discarded to ensure coherence and distinctiveness.</a:t>
            </a:r>
            <a:endParaRPr lang="it-IT" dirty="0"/>
          </a:p>
          <a:p>
            <a:pPr marL="285750" indent="-285750">
              <a:buFont typeface="Arial"/>
              <a:buChar char="•"/>
            </a:pPr>
            <a:r>
              <a:rPr lang="en-US" b="1" dirty="0"/>
              <a:t>Defining and naming themes</a:t>
            </a:r>
            <a:br>
              <a:rPr lang="en-US" b="1" dirty="0"/>
            </a:br>
            <a:r>
              <a:rPr lang="en-US" b="1" dirty="0"/>
              <a:t> The researcher conducts a deeper analysis of each theme, defining what each theme is about, what it includes and excludes, and identifying a concise and informative name for each one.</a:t>
            </a:r>
            <a:endParaRPr lang="it-IT" dirty="0"/>
          </a:p>
          <a:p>
            <a:pPr marL="285750" indent="-285750">
              <a:buFont typeface="Arial"/>
              <a:buChar char="•"/>
            </a:pPr>
            <a:r>
              <a:rPr lang="en-US" b="1" dirty="0"/>
              <a:t>Producing the report</a:t>
            </a:r>
            <a:br>
              <a:rPr lang="en-US" b="1" dirty="0"/>
            </a:br>
            <a:r>
              <a:rPr lang="en-US" b="1" dirty="0"/>
              <a:t> The final phase involves weaving together the analytic narrative and data extracts to tell a compelling story that answers the research question. This includes finalizing the write-up with attention to clarity, coherence, and theoretical contribution.</a:t>
            </a:r>
            <a:endParaRPr lang="it-IT" dirty="0"/>
          </a:p>
          <a:p>
            <a:endParaRPr lang="en-US" dirty="0">
              <a:latin typeface="Calibri"/>
              <a:ea typeface="Calibri"/>
              <a:cs typeface="Calibri"/>
            </a:endParaRPr>
          </a:p>
        </p:txBody>
      </p:sp>
      <p:sp>
        <p:nvSpPr>
          <p:cNvPr id="4" name="Segnaposto numero diapositiva 3"/>
          <p:cNvSpPr>
            <a:spLocks noGrp="1"/>
          </p:cNvSpPr>
          <p:nvPr>
            <p:ph type="sldNum" sz="quarter" idx="5"/>
          </p:nvPr>
        </p:nvSpPr>
        <p:spPr/>
        <p:txBody>
          <a:bodyPr/>
          <a:lstStyle/>
          <a:p>
            <a:fld id="{4312FF9A-2AA7-4BE8-9FC8-D44D98D949CB}" type="slidenum">
              <a:rPr lang="en-US" smtClean="0"/>
              <a:t>9</a:t>
            </a:fld>
            <a:endParaRPr lang="en-US"/>
          </a:p>
        </p:txBody>
      </p:sp>
    </p:spTree>
    <p:extLst>
      <p:ext uri="{BB962C8B-B14F-4D97-AF65-F5344CB8AC3E}">
        <p14:creationId xmlns:p14="http://schemas.microsoft.com/office/powerpoint/2010/main" val="740110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latin typeface="Calibri"/>
                <a:ea typeface="Calibri"/>
                <a:cs typeface="Calibri"/>
              </a:rPr>
              <a:t>Come primo </a:t>
            </a:r>
            <a:r>
              <a:rPr lang="en-US" dirty="0" err="1">
                <a:latin typeface="Calibri"/>
                <a:ea typeface="Calibri"/>
                <a:cs typeface="Calibri"/>
              </a:rPr>
              <a:t>risulato</a:t>
            </a:r>
            <a:r>
              <a:rPr lang="en-US" dirty="0">
                <a:latin typeface="Calibri"/>
                <a:ea typeface="Calibri"/>
                <a:cs typeface="Calibri"/>
              </a:rPr>
              <a:t> </a:t>
            </a:r>
            <a:r>
              <a:rPr lang="en-US" dirty="0" err="1">
                <a:latin typeface="Calibri"/>
                <a:ea typeface="Calibri"/>
                <a:cs typeface="Calibri"/>
              </a:rPr>
              <a:t>vediamo</a:t>
            </a:r>
            <a:r>
              <a:rPr lang="en-US" dirty="0">
                <a:latin typeface="Calibri"/>
                <a:ea typeface="Calibri"/>
                <a:cs typeface="Calibri"/>
              </a:rPr>
              <a:t> </a:t>
            </a:r>
            <a:r>
              <a:rPr lang="en-US" dirty="0" err="1">
                <a:latin typeface="Calibri"/>
                <a:ea typeface="Calibri"/>
                <a:cs typeface="Calibri"/>
              </a:rPr>
              <a:t>quali</a:t>
            </a:r>
            <a:r>
              <a:rPr lang="en-US" dirty="0">
                <a:latin typeface="Calibri"/>
                <a:ea typeface="Calibri"/>
                <a:cs typeface="Calibri"/>
              </a:rPr>
              <a:t> </a:t>
            </a:r>
            <a:r>
              <a:rPr lang="en-US" dirty="0" err="1">
                <a:latin typeface="Calibri"/>
                <a:ea typeface="Calibri"/>
                <a:cs typeface="Calibri"/>
              </a:rPr>
              <a:t>sono</a:t>
            </a:r>
            <a:r>
              <a:rPr lang="en-US" dirty="0">
                <a:latin typeface="Calibri"/>
                <a:ea typeface="Calibri"/>
                <a:cs typeface="Calibri"/>
              </a:rPr>
              <a:t> state le parole </a:t>
            </a:r>
            <a:r>
              <a:rPr lang="en-US" dirty="0" err="1">
                <a:latin typeface="Calibri"/>
                <a:ea typeface="Calibri"/>
                <a:cs typeface="Calibri"/>
              </a:rPr>
              <a:t>maggiormet</a:t>
            </a:r>
            <a:r>
              <a:rPr lang="en-US" dirty="0">
                <a:latin typeface="Calibri"/>
                <a:ea typeface="Calibri"/>
                <a:cs typeface="Calibri"/>
              </a:rPr>
              <a:t> </a:t>
            </a:r>
            <a:r>
              <a:rPr lang="en-US" dirty="0" err="1">
                <a:latin typeface="Calibri"/>
                <a:ea typeface="Calibri"/>
                <a:cs typeface="Calibri"/>
              </a:rPr>
              <a:t>utilizzate</a:t>
            </a:r>
            <a:r>
              <a:rPr lang="en-US" dirty="0">
                <a:latin typeface="Calibri"/>
                <a:ea typeface="Calibri"/>
                <a:cs typeface="Calibri"/>
              </a:rPr>
              <a:t> </a:t>
            </a:r>
            <a:r>
              <a:rPr lang="en-US" dirty="0" err="1">
                <a:latin typeface="Calibri"/>
                <a:ea typeface="Calibri"/>
                <a:cs typeface="Calibri"/>
              </a:rPr>
              <a:t>dai</a:t>
            </a:r>
            <a:r>
              <a:rPr lang="en-US" dirty="0">
                <a:latin typeface="Calibri"/>
                <a:ea typeface="Calibri"/>
                <a:cs typeface="Calibri"/>
              </a:rPr>
              <a:t> </a:t>
            </a:r>
            <a:r>
              <a:rPr lang="en-US" dirty="0" err="1">
                <a:latin typeface="Calibri"/>
                <a:ea typeface="Calibri"/>
                <a:cs typeface="Calibri"/>
              </a:rPr>
              <a:t>nostri</a:t>
            </a:r>
            <a:r>
              <a:rPr lang="en-US" dirty="0">
                <a:latin typeface="Calibri"/>
                <a:ea typeface="Calibri"/>
                <a:cs typeface="Calibri"/>
              </a:rPr>
              <a:t> </a:t>
            </a:r>
            <a:r>
              <a:rPr lang="en-US" dirty="0" err="1">
                <a:latin typeface="Calibri"/>
                <a:ea typeface="Calibri"/>
                <a:cs typeface="Calibri"/>
              </a:rPr>
              <a:t>intervistatori</a:t>
            </a:r>
            <a:r>
              <a:rPr lang="en-US" dirty="0">
                <a:latin typeface="Calibri"/>
                <a:ea typeface="Calibri"/>
                <a:cs typeface="Calibri"/>
              </a:rPr>
              <a:t> </a:t>
            </a:r>
            <a:r>
              <a:rPr lang="en-US" dirty="0" err="1">
                <a:latin typeface="Calibri"/>
                <a:ea typeface="Calibri"/>
                <a:cs typeface="Calibri"/>
              </a:rPr>
              <a:t>anche</a:t>
            </a:r>
            <a:r>
              <a:rPr lang="en-US" dirty="0">
                <a:latin typeface="Calibri"/>
                <a:ea typeface="Calibri"/>
                <a:cs typeface="Calibri"/>
              </a:rPr>
              <a:t> </a:t>
            </a:r>
            <a:r>
              <a:rPr lang="en-US" dirty="0" err="1">
                <a:latin typeface="Calibri"/>
                <a:ea typeface="Calibri"/>
                <a:cs typeface="Calibri"/>
              </a:rPr>
              <a:t>pem</a:t>
            </a:r>
            <a:r>
              <a:rPr lang="en-US" dirty="0">
                <a:latin typeface="Calibri"/>
                <a:ea typeface="Calibri"/>
                <a:cs typeface="Calibri"/>
              </a:rPr>
              <a:t> proxy er farci </a:t>
            </a:r>
            <a:r>
              <a:rPr lang="en-US" dirty="0" err="1">
                <a:latin typeface="Calibri"/>
                <a:ea typeface="Calibri"/>
                <a:cs typeface="Calibri"/>
              </a:rPr>
              <a:t>un'idea</a:t>
            </a:r>
            <a:r>
              <a:rPr lang="en-US" dirty="0">
                <a:latin typeface="Calibri"/>
                <a:ea typeface="Calibri"/>
                <a:cs typeface="Calibri"/>
              </a:rPr>
              <a:t> di </a:t>
            </a:r>
            <a:r>
              <a:rPr lang="en-US" dirty="0" err="1">
                <a:latin typeface="Calibri"/>
                <a:ea typeface="Calibri"/>
                <a:cs typeface="Calibri"/>
              </a:rPr>
              <a:t>che</a:t>
            </a:r>
            <a:r>
              <a:rPr lang="en-US" dirty="0">
                <a:latin typeface="Calibri"/>
                <a:ea typeface="Calibri"/>
                <a:cs typeface="Calibri"/>
              </a:rPr>
              <a:t> </a:t>
            </a:r>
            <a:r>
              <a:rPr lang="en-US" dirty="0" err="1">
                <a:latin typeface="Calibri"/>
                <a:ea typeface="Calibri"/>
                <a:cs typeface="Calibri"/>
              </a:rPr>
              <a:t>cosa</a:t>
            </a:r>
            <a:r>
              <a:rPr lang="en-US" dirty="0">
                <a:latin typeface="Calibri"/>
                <a:ea typeface="Calibri"/>
                <a:cs typeface="Calibri"/>
              </a:rPr>
              <a:t> </a:t>
            </a:r>
            <a:r>
              <a:rPr lang="en-US" dirty="0" err="1">
                <a:latin typeface="Calibri"/>
                <a:ea typeface="Calibri"/>
                <a:cs typeface="Calibri"/>
              </a:rPr>
              <a:t>troveremo</a:t>
            </a:r>
            <a:r>
              <a:rPr lang="en-US" dirty="0">
                <a:latin typeface="Calibri"/>
                <a:ea typeface="Calibri"/>
                <a:cs typeface="Calibri"/>
              </a:rPr>
              <a:t> a </a:t>
            </a:r>
            <a:r>
              <a:rPr lang="en-US" dirty="0" err="1">
                <a:latin typeface="Calibri"/>
                <a:ea typeface="Calibri"/>
                <a:cs typeface="Calibri"/>
              </a:rPr>
              <a:t>livello</a:t>
            </a:r>
            <a:r>
              <a:rPr lang="en-US" dirty="0">
                <a:latin typeface="Calibri"/>
                <a:ea typeface="Calibri"/>
                <a:cs typeface="Calibri"/>
              </a:rPr>
              <a:t> </a:t>
            </a:r>
            <a:r>
              <a:rPr lang="en-US" dirty="0" err="1">
                <a:latin typeface="Calibri"/>
                <a:ea typeface="Calibri"/>
                <a:cs typeface="Calibri"/>
              </a:rPr>
              <a:t>qualitativo</a:t>
            </a:r>
            <a:r>
              <a:rPr lang="en-US" dirty="0">
                <a:latin typeface="Calibri"/>
                <a:ea typeface="Calibri"/>
                <a:cs typeface="Calibri"/>
              </a:rPr>
              <a:t>.  e </a:t>
            </a:r>
            <a:r>
              <a:rPr lang="en-US" dirty="0" err="1">
                <a:latin typeface="Calibri"/>
                <a:ea typeface="Calibri"/>
                <a:cs typeface="Calibri"/>
              </a:rPr>
              <a:t>sono</a:t>
            </a:r>
            <a:r>
              <a:rPr lang="en-US" dirty="0">
                <a:latin typeface="Calibri"/>
                <a:ea typeface="Calibri"/>
                <a:cs typeface="Calibri"/>
              </a:rPr>
              <a:t> </a:t>
            </a:r>
            <a:r>
              <a:rPr lang="en-US" dirty="0" err="1">
                <a:latin typeface="Calibri"/>
                <a:ea typeface="Calibri"/>
                <a:cs typeface="Calibri"/>
              </a:rPr>
              <a:t>bunrout</a:t>
            </a:r>
            <a:r>
              <a:rPr lang="en-US" dirty="0">
                <a:latin typeface="Calibri"/>
                <a:ea typeface="Calibri"/>
                <a:cs typeface="Calibri"/>
              </a:rPr>
              <a:t> , la persona come </a:t>
            </a:r>
            <a:r>
              <a:rPr lang="en-US" dirty="0" err="1">
                <a:latin typeface="Calibri"/>
                <a:ea typeface="Calibri"/>
                <a:cs typeface="Calibri"/>
              </a:rPr>
              <a:t>centro</a:t>
            </a:r>
            <a:r>
              <a:rPr lang="en-US" dirty="0">
                <a:latin typeface="Calibri"/>
                <a:ea typeface="Calibri"/>
                <a:cs typeface="Calibri"/>
              </a:rPr>
              <a:t> di studio e di </a:t>
            </a:r>
            <a:r>
              <a:rPr lang="en-US" dirty="0" err="1">
                <a:latin typeface="Calibri"/>
                <a:ea typeface="Calibri"/>
                <a:cs typeface="Calibri"/>
              </a:rPr>
              <a:t>sviluppo</a:t>
            </a:r>
            <a:r>
              <a:rPr lang="en-US" dirty="0">
                <a:latin typeface="Calibri"/>
                <a:ea typeface="Calibri"/>
                <a:cs typeface="Calibri"/>
              </a:rPr>
              <a:t> </a:t>
            </a:r>
            <a:r>
              <a:rPr lang="en-US" dirty="0" err="1">
                <a:latin typeface="Calibri"/>
                <a:ea typeface="Calibri"/>
                <a:cs typeface="Calibri"/>
              </a:rPr>
              <a:t>dle</a:t>
            </a:r>
            <a:r>
              <a:rPr lang="en-US" dirty="0">
                <a:latin typeface="Calibri"/>
                <a:ea typeface="Calibri"/>
                <a:cs typeface="Calibri"/>
              </a:rPr>
              <a:t> nuovo e poi </a:t>
            </a:r>
            <a:r>
              <a:rPr lang="en-US" dirty="0" err="1">
                <a:latin typeface="Calibri"/>
                <a:ea typeface="Calibri"/>
                <a:cs typeface="Calibri"/>
              </a:rPr>
              <a:t>gli</a:t>
            </a:r>
            <a:r>
              <a:rPr lang="en-US" dirty="0">
                <a:latin typeface="Calibri"/>
                <a:ea typeface="Calibri"/>
                <a:cs typeface="Calibri"/>
              </a:rPr>
              <a:t> </a:t>
            </a:r>
            <a:r>
              <a:rPr lang="en-US" dirty="0" err="1">
                <a:latin typeface="Calibri"/>
                <a:ea typeface="Calibri"/>
                <a:cs typeface="Calibri"/>
              </a:rPr>
              <a:t>trumenti</a:t>
            </a:r>
            <a:r>
              <a:rPr lang="en-US" dirty="0">
                <a:latin typeface="Calibri"/>
                <a:ea typeface="Calibri"/>
                <a:cs typeface="Calibri"/>
              </a:rPr>
              <a:t> </a:t>
            </a:r>
            <a:r>
              <a:rPr lang="en-US" dirty="0" err="1">
                <a:latin typeface="Calibri"/>
                <a:ea typeface="Calibri"/>
                <a:cs typeface="Calibri"/>
              </a:rPr>
              <a:t>fondamentli</a:t>
            </a:r>
            <a:r>
              <a:rPr lang="en-US" dirty="0">
                <a:latin typeface="Calibri"/>
                <a:ea typeface="Calibri"/>
                <a:cs typeface="Calibri"/>
              </a:rPr>
              <a:t> per </a:t>
            </a:r>
            <a:r>
              <a:rPr lang="en-US" dirty="0" err="1">
                <a:latin typeface="Calibri"/>
                <a:ea typeface="Calibri"/>
                <a:cs typeface="Calibri"/>
              </a:rPr>
              <a:t>l'assemnet</a:t>
            </a:r>
            <a:r>
              <a:rPr lang="en-US" dirty="0">
                <a:latin typeface="Calibri"/>
                <a:ea typeface="Calibri"/>
                <a:cs typeface="Calibri"/>
              </a:rPr>
              <a:t> , il </a:t>
            </a:r>
            <a:r>
              <a:rPr lang="en-US" dirty="0" err="1">
                <a:latin typeface="Calibri"/>
                <a:ea typeface="Calibri"/>
                <a:cs typeface="Calibri"/>
              </a:rPr>
              <a:t>lavoro</a:t>
            </a:r>
            <a:r>
              <a:rPr lang="en-US" dirty="0">
                <a:latin typeface="Calibri"/>
                <a:ea typeface="Calibri"/>
                <a:cs typeface="Calibri"/>
              </a:rPr>
              <a:t> come </a:t>
            </a:r>
            <a:r>
              <a:rPr lang="en-US" dirty="0" err="1">
                <a:latin typeface="Calibri"/>
                <a:ea typeface="Calibri"/>
                <a:cs typeface="Calibri"/>
              </a:rPr>
              <a:t>fulcro</a:t>
            </a:r>
            <a:r>
              <a:rPr lang="en-US" dirty="0">
                <a:latin typeface="Calibri"/>
                <a:ea typeface="Calibri"/>
                <a:cs typeface="Calibri"/>
              </a:rPr>
              <a:t> da cui </a:t>
            </a:r>
            <a:r>
              <a:rPr lang="en-US" dirty="0" err="1">
                <a:latin typeface="Calibri"/>
                <a:ea typeface="Calibri"/>
                <a:cs typeface="Calibri"/>
              </a:rPr>
              <a:t>partire</a:t>
            </a:r>
            <a:r>
              <a:rPr lang="en-US" dirty="0">
                <a:latin typeface="Calibri"/>
                <a:ea typeface="Calibri"/>
                <a:cs typeface="Calibri"/>
              </a:rPr>
              <a:t> e </a:t>
            </a:r>
            <a:r>
              <a:rPr lang="en-US" dirty="0" err="1">
                <a:latin typeface="Calibri"/>
                <a:ea typeface="Calibri"/>
                <a:cs typeface="Calibri"/>
              </a:rPr>
              <a:t>modificare</a:t>
            </a:r>
            <a:r>
              <a:rPr lang="en-US" dirty="0">
                <a:latin typeface="Calibri"/>
                <a:ea typeface="Calibri"/>
                <a:cs typeface="Calibri"/>
              </a:rPr>
              <a:t> </a:t>
            </a:r>
            <a:r>
              <a:rPr lang="en-US" dirty="0" err="1">
                <a:latin typeface="Calibri"/>
                <a:ea typeface="Calibri"/>
                <a:cs typeface="Calibri"/>
              </a:rPr>
              <a:t>tali</a:t>
            </a:r>
            <a:r>
              <a:rPr lang="en-US" dirty="0">
                <a:latin typeface="Calibri"/>
                <a:ea typeface="Calibri"/>
                <a:cs typeface="Calibri"/>
              </a:rPr>
              <a:t> </a:t>
            </a:r>
            <a:r>
              <a:rPr lang="en-US" dirty="0" err="1">
                <a:latin typeface="Calibri"/>
                <a:ea typeface="Calibri"/>
                <a:cs typeface="Calibri"/>
              </a:rPr>
              <a:t>strumenti</a:t>
            </a:r>
            <a:r>
              <a:rPr lang="en-US" dirty="0">
                <a:latin typeface="Calibri"/>
                <a:ea typeface="Calibri"/>
                <a:cs typeface="Calibri"/>
              </a:rPr>
              <a:t> voce, senso </a:t>
            </a:r>
            <a:r>
              <a:rPr lang="en-US" dirty="0" err="1">
                <a:latin typeface="Calibri"/>
                <a:ea typeface="Calibri"/>
                <a:cs typeface="Calibri"/>
              </a:rPr>
              <a:t>ricerca</a:t>
            </a:r>
            <a:r>
              <a:rPr lang="en-US" dirty="0">
                <a:latin typeface="Calibri"/>
                <a:ea typeface="Calibri"/>
                <a:cs typeface="Calibri"/>
              </a:rPr>
              <a:t> </a:t>
            </a:r>
          </a:p>
        </p:txBody>
      </p:sp>
      <p:sp>
        <p:nvSpPr>
          <p:cNvPr id="4" name="Segnaposto numero diapositiva 3"/>
          <p:cNvSpPr>
            <a:spLocks noGrp="1"/>
          </p:cNvSpPr>
          <p:nvPr>
            <p:ph type="sldNum" sz="quarter" idx="5"/>
          </p:nvPr>
        </p:nvSpPr>
        <p:spPr/>
        <p:txBody>
          <a:bodyPr/>
          <a:lstStyle/>
          <a:p>
            <a:fld id="{4312FF9A-2AA7-4BE8-9FC8-D44D98D949CB}" type="slidenum">
              <a:rPr lang="en-US" smtClean="0"/>
              <a:t>10</a:t>
            </a:fld>
            <a:endParaRPr lang="en-US"/>
          </a:p>
        </p:txBody>
      </p:sp>
    </p:spTree>
    <p:extLst>
      <p:ext uri="{BB962C8B-B14F-4D97-AF65-F5344CB8AC3E}">
        <p14:creationId xmlns:p14="http://schemas.microsoft.com/office/powerpoint/2010/main" val="16514496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89B0AF1-93D1-2987-48C2-5E955473B196}"/>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endParaRPr lang="en-US"/>
          </a:p>
        </p:txBody>
      </p:sp>
      <p:sp>
        <p:nvSpPr>
          <p:cNvPr id="3" name="Sottotitolo 2">
            <a:extLst>
              <a:ext uri="{FF2B5EF4-FFF2-40B4-BE49-F238E27FC236}">
                <a16:creationId xmlns:a16="http://schemas.microsoft.com/office/drawing/2014/main" id="{9518DE0D-E1D4-2140-8DCD-2574B27ABB1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a:extLst>
              <a:ext uri="{FF2B5EF4-FFF2-40B4-BE49-F238E27FC236}">
                <a16:creationId xmlns:a16="http://schemas.microsoft.com/office/drawing/2014/main" id="{AA47783F-AAC0-F91C-6EA5-E4F309A44CF7}"/>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E0D6355C-FA61-EE51-9859-1F3D7CB45595}"/>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7FB39DD2-169F-5E67-CB99-04D88293E4E5}"/>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29397920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DA361D6-BB0B-849A-06CC-3CE8579EE54A}"/>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B5A7229B-0E9E-7E55-50D6-2F5E05505FBA}"/>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5D1FC6A1-4ADB-ED48-AB41-524012EAA6D1}"/>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84890BD6-DC91-E868-FEDD-906356EFC990}"/>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7ADFD24-4D6F-CF18-8044-4516955BE3F9}"/>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3916116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9B157DC1-D965-5930-6A93-EBC6397B9C19}"/>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endParaRPr lang="en-US"/>
          </a:p>
        </p:txBody>
      </p:sp>
      <p:sp>
        <p:nvSpPr>
          <p:cNvPr id="3" name="Segnaposto testo verticale 2">
            <a:extLst>
              <a:ext uri="{FF2B5EF4-FFF2-40B4-BE49-F238E27FC236}">
                <a16:creationId xmlns:a16="http://schemas.microsoft.com/office/drawing/2014/main" id="{FD74EC2B-023A-4EB6-D2C7-780422CE1123}"/>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476C5F91-C424-2B55-4757-DCB8B1821332}"/>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11A0A9AD-6EC6-945B-1880-9A1C97700A5D}"/>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44316C67-B171-4187-78F0-068F232D76CB}"/>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1815313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C8D0D4A-3CA3-3F68-ED78-03AFCAED53D1}"/>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2CE30F03-AE13-BA28-77DB-FD97588A99F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3F341BCE-6AF8-4BE5-F806-ADF3F7BDB234}"/>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C0B8A0E1-8106-AF51-5606-0CEEAE9CCE43}"/>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D5B2D116-AAC5-E6AA-3EDB-EAEAEBBDBC5B}"/>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3741588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98B16CF-26CA-F6CD-6285-72D54C9CFEA2}"/>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D64951FE-81B0-316C-A607-8F1A7EA134F3}"/>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BA60729C-C08C-4FFD-38E9-24E9362B5D74}"/>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FFFD1FBB-335D-2012-7A31-2E251F2138DA}"/>
              </a:ext>
            </a:extLst>
          </p:cNvPr>
          <p:cNvSpPr>
            <a:spLocks noGrp="1"/>
          </p:cNvSpPr>
          <p:nvPr>
            <p:ph type="ftr" sz="quarter" idx="11"/>
          </p:nvPr>
        </p:nvSpPr>
        <p:spPr/>
        <p:txBody>
          <a:bodyPr/>
          <a:lstStyle/>
          <a:p>
            <a:endParaRPr lang="en-US"/>
          </a:p>
        </p:txBody>
      </p:sp>
      <p:sp>
        <p:nvSpPr>
          <p:cNvPr id="6" name="Segnaposto numero diapositiva 5">
            <a:extLst>
              <a:ext uri="{FF2B5EF4-FFF2-40B4-BE49-F238E27FC236}">
                <a16:creationId xmlns:a16="http://schemas.microsoft.com/office/drawing/2014/main" id="{33AF2292-3371-9687-91EE-FA062545D5B4}"/>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8475487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190F45E-D995-7981-59EA-EEB17D3C0259}"/>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E389283B-81C2-CE45-9BA2-2E1DF594309C}"/>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a:extLst>
              <a:ext uri="{FF2B5EF4-FFF2-40B4-BE49-F238E27FC236}">
                <a16:creationId xmlns:a16="http://schemas.microsoft.com/office/drawing/2014/main" id="{7637A12F-8473-542F-54EC-776EC2FBA55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a:extLst>
              <a:ext uri="{FF2B5EF4-FFF2-40B4-BE49-F238E27FC236}">
                <a16:creationId xmlns:a16="http://schemas.microsoft.com/office/drawing/2014/main" id="{31BBEF91-021C-56C8-21D8-556596E5ECF3}"/>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6" name="Segnaposto piè di pagina 5">
            <a:extLst>
              <a:ext uri="{FF2B5EF4-FFF2-40B4-BE49-F238E27FC236}">
                <a16:creationId xmlns:a16="http://schemas.microsoft.com/office/drawing/2014/main" id="{35B4BE70-E25D-6A1C-0994-FA627C724D2D}"/>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D4287636-CDFB-D660-EBEB-E628E80D22E7}"/>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11462862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E327948-1A03-9CA3-8AE6-EA98028E1B72}"/>
              </a:ext>
            </a:extLst>
          </p:cNvPr>
          <p:cNvSpPr>
            <a:spLocks noGrp="1"/>
          </p:cNvSpPr>
          <p:nvPr>
            <p:ph type="title"/>
          </p:nvPr>
        </p:nvSpPr>
        <p:spPr>
          <a:xfrm>
            <a:off x="839788" y="365125"/>
            <a:ext cx="10515600" cy="1325563"/>
          </a:xfrm>
        </p:spPr>
        <p:txBody>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0C4C62C0-C7B2-EEE6-95D8-44C466075BE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C55C2160-4540-22F4-C75D-E228C4076DFD}"/>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a:extLst>
              <a:ext uri="{FF2B5EF4-FFF2-40B4-BE49-F238E27FC236}">
                <a16:creationId xmlns:a16="http://schemas.microsoft.com/office/drawing/2014/main" id="{177D1B08-8225-0038-0E4D-CC4F8166C2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1741B125-EF1A-CD6C-0A4B-E54CA939BF91}"/>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a:extLst>
              <a:ext uri="{FF2B5EF4-FFF2-40B4-BE49-F238E27FC236}">
                <a16:creationId xmlns:a16="http://schemas.microsoft.com/office/drawing/2014/main" id="{36124DC6-348B-A690-80B2-8A78347C3582}"/>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8" name="Segnaposto piè di pagina 7">
            <a:extLst>
              <a:ext uri="{FF2B5EF4-FFF2-40B4-BE49-F238E27FC236}">
                <a16:creationId xmlns:a16="http://schemas.microsoft.com/office/drawing/2014/main" id="{10151376-454A-80DA-50A1-5F731224B8A9}"/>
              </a:ext>
            </a:extLst>
          </p:cNvPr>
          <p:cNvSpPr>
            <a:spLocks noGrp="1"/>
          </p:cNvSpPr>
          <p:nvPr>
            <p:ph type="ftr" sz="quarter" idx="11"/>
          </p:nvPr>
        </p:nvSpPr>
        <p:spPr/>
        <p:txBody>
          <a:bodyPr/>
          <a:lstStyle/>
          <a:p>
            <a:endParaRPr lang="en-US"/>
          </a:p>
        </p:txBody>
      </p:sp>
      <p:sp>
        <p:nvSpPr>
          <p:cNvPr id="9" name="Segnaposto numero diapositiva 8">
            <a:extLst>
              <a:ext uri="{FF2B5EF4-FFF2-40B4-BE49-F238E27FC236}">
                <a16:creationId xmlns:a16="http://schemas.microsoft.com/office/drawing/2014/main" id="{79C8E952-DC43-4A70-85B1-52D8F3B4B010}"/>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24485083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0A9A87B-96EC-3F24-5295-4742C68EE42C}"/>
              </a:ext>
            </a:extLst>
          </p:cNvPr>
          <p:cNvSpPr>
            <a:spLocks noGrp="1"/>
          </p:cNvSpPr>
          <p:nvPr>
            <p:ph type="title"/>
          </p:nvPr>
        </p:nvSpPr>
        <p:spPr/>
        <p:txBody>
          <a:bodyPr/>
          <a:lstStyle/>
          <a:p>
            <a:r>
              <a:rPr lang="it-IT"/>
              <a:t>Fare clic per modificare lo stile del titolo dello schema</a:t>
            </a:r>
            <a:endParaRPr lang="en-US"/>
          </a:p>
        </p:txBody>
      </p:sp>
      <p:sp>
        <p:nvSpPr>
          <p:cNvPr id="3" name="Segnaposto data 2">
            <a:extLst>
              <a:ext uri="{FF2B5EF4-FFF2-40B4-BE49-F238E27FC236}">
                <a16:creationId xmlns:a16="http://schemas.microsoft.com/office/drawing/2014/main" id="{CA192C8F-C02D-1E28-3149-5128E62A1AD6}"/>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4" name="Segnaposto piè di pagina 3">
            <a:extLst>
              <a:ext uri="{FF2B5EF4-FFF2-40B4-BE49-F238E27FC236}">
                <a16:creationId xmlns:a16="http://schemas.microsoft.com/office/drawing/2014/main" id="{2EA8FBD5-3FDF-5067-123F-201DC101B0EC}"/>
              </a:ext>
            </a:extLst>
          </p:cNvPr>
          <p:cNvSpPr>
            <a:spLocks noGrp="1"/>
          </p:cNvSpPr>
          <p:nvPr>
            <p:ph type="ftr" sz="quarter" idx="11"/>
          </p:nvPr>
        </p:nvSpPr>
        <p:spPr/>
        <p:txBody>
          <a:bodyPr/>
          <a:lstStyle/>
          <a:p>
            <a:endParaRPr lang="en-US"/>
          </a:p>
        </p:txBody>
      </p:sp>
      <p:sp>
        <p:nvSpPr>
          <p:cNvPr id="5" name="Segnaposto numero diapositiva 4">
            <a:extLst>
              <a:ext uri="{FF2B5EF4-FFF2-40B4-BE49-F238E27FC236}">
                <a16:creationId xmlns:a16="http://schemas.microsoft.com/office/drawing/2014/main" id="{5300EEC1-050B-962E-D237-68374407D37D}"/>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1236658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061251F-87F6-81E3-3280-4D6854BB1D05}"/>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3" name="Segnaposto piè di pagina 2">
            <a:extLst>
              <a:ext uri="{FF2B5EF4-FFF2-40B4-BE49-F238E27FC236}">
                <a16:creationId xmlns:a16="http://schemas.microsoft.com/office/drawing/2014/main" id="{994D7E89-F2B5-E882-7619-2F8AD59AD46B}"/>
              </a:ext>
            </a:extLst>
          </p:cNvPr>
          <p:cNvSpPr>
            <a:spLocks noGrp="1"/>
          </p:cNvSpPr>
          <p:nvPr>
            <p:ph type="ftr" sz="quarter" idx="11"/>
          </p:nvPr>
        </p:nvSpPr>
        <p:spPr/>
        <p:txBody>
          <a:bodyPr/>
          <a:lstStyle/>
          <a:p>
            <a:endParaRPr lang="en-US"/>
          </a:p>
        </p:txBody>
      </p:sp>
      <p:sp>
        <p:nvSpPr>
          <p:cNvPr id="4" name="Segnaposto numero diapositiva 3">
            <a:extLst>
              <a:ext uri="{FF2B5EF4-FFF2-40B4-BE49-F238E27FC236}">
                <a16:creationId xmlns:a16="http://schemas.microsoft.com/office/drawing/2014/main" id="{8D411D16-6905-4C04-36F3-B32CC74BEE11}"/>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37507386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E68D13C-3F2A-EDE3-8702-EFD7236D447D}"/>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contenuto 2">
            <a:extLst>
              <a:ext uri="{FF2B5EF4-FFF2-40B4-BE49-F238E27FC236}">
                <a16:creationId xmlns:a16="http://schemas.microsoft.com/office/drawing/2014/main" id="{27772455-43D0-3379-EB67-0BCF0EAF3BE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a:extLst>
              <a:ext uri="{FF2B5EF4-FFF2-40B4-BE49-F238E27FC236}">
                <a16:creationId xmlns:a16="http://schemas.microsoft.com/office/drawing/2014/main" id="{AB41A43E-636F-9671-7531-02D6B55103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6FE9D66B-EBC8-02AE-B927-CD2ACA4D9D9F}"/>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6" name="Segnaposto piè di pagina 5">
            <a:extLst>
              <a:ext uri="{FF2B5EF4-FFF2-40B4-BE49-F238E27FC236}">
                <a16:creationId xmlns:a16="http://schemas.microsoft.com/office/drawing/2014/main" id="{AAB2FC8F-6B89-8CFE-6CDF-A227BA101C50}"/>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8B9DD382-4B2F-DC76-D626-39A48386BDEE}"/>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16297776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21044C1-6AC9-9B9E-24FF-75846908FFBE}"/>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endParaRPr lang="en-US"/>
          </a:p>
        </p:txBody>
      </p:sp>
      <p:sp>
        <p:nvSpPr>
          <p:cNvPr id="3" name="Segnaposto immagine 2">
            <a:extLst>
              <a:ext uri="{FF2B5EF4-FFF2-40B4-BE49-F238E27FC236}">
                <a16:creationId xmlns:a16="http://schemas.microsoft.com/office/drawing/2014/main" id="{73733A47-E2C2-901A-6137-2346FC87AD8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a:extLst>
              <a:ext uri="{FF2B5EF4-FFF2-40B4-BE49-F238E27FC236}">
                <a16:creationId xmlns:a16="http://schemas.microsoft.com/office/drawing/2014/main" id="{33599F04-4785-9818-A47B-73FE678ECDC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2A926086-F8D3-96D9-8F13-8E6F665E7D14}"/>
              </a:ext>
            </a:extLst>
          </p:cNvPr>
          <p:cNvSpPr>
            <a:spLocks noGrp="1"/>
          </p:cNvSpPr>
          <p:nvPr>
            <p:ph type="dt" sz="half" idx="10"/>
          </p:nvPr>
        </p:nvSpPr>
        <p:spPr/>
        <p:txBody>
          <a:bodyPr/>
          <a:lstStyle/>
          <a:p>
            <a:fld id="{CC511442-CD8A-4D25-97F2-5929CD59AC8D}" type="datetimeFigureOut">
              <a:rPr lang="en-US" smtClean="0"/>
              <a:t>5/19/2025</a:t>
            </a:fld>
            <a:endParaRPr lang="en-US"/>
          </a:p>
        </p:txBody>
      </p:sp>
      <p:sp>
        <p:nvSpPr>
          <p:cNvPr id="6" name="Segnaposto piè di pagina 5">
            <a:extLst>
              <a:ext uri="{FF2B5EF4-FFF2-40B4-BE49-F238E27FC236}">
                <a16:creationId xmlns:a16="http://schemas.microsoft.com/office/drawing/2014/main" id="{85532727-EFD7-F041-4DC8-C4427D747EC2}"/>
              </a:ext>
            </a:extLst>
          </p:cNvPr>
          <p:cNvSpPr>
            <a:spLocks noGrp="1"/>
          </p:cNvSpPr>
          <p:nvPr>
            <p:ph type="ftr" sz="quarter" idx="11"/>
          </p:nvPr>
        </p:nvSpPr>
        <p:spPr/>
        <p:txBody>
          <a:bodyPr/>
          <a:lstStyle/>
          <a:p>
            <a:endParaRPr lang="en-US"/>
          </a:p>
        </p:txBody>
      </p:sp>
      <p:sp>
        <p:nvSpPr>
          <p:cNvPr id="7" name="Segnaposto numero diapositiva 6">
            <a:extLst>
              <a:ext uri="{FF2B5EF4-FFF2-40B4-BE49-F238E27FC236}">
                <a16:creationId xmlns:a16="http://schemas.microsoft.com/office/drawing/2014/main" id="{0C8F4AD6-B81F-1EDB-E7AD-03B1102CCD28}"/>
              </a:ext>
            </a:extLst>
          </p:cNvPr>
          <p:cNvSpPr>
            <a:spLocks noGrp="1"/>
          </p:cNvSpPr>
          <p:nvPr>
            <p:ph type="sldNum" sz="quarter" idx="12"/>
          </p:nvPr>
        </p:nvSpPr>
        <p:spPr/>
        <p:txBody>
          <a:bodyPr/>
          <a:lstStyle/>
          <a:p>
            <a:fld id="{ECA96323-D022-45ED-AB3F-291DE05DE54B}" type="slidenum">
              <a:rPr lang="en-US" smtClean="0"/>
              <a:t>‹N›</a:t>
            </a:fld>
            <a:endParaRPr lang="en-US"/>
          </a:p>
        </p:txBody>
      </p:sp>
    </p:spTree>
    <p:extLst>
      <p:ext uri="{BB962C8B-B14F-4D97-AF65-F5344CB8AC3E}">
        <p14:creationId xmlns:p14="http://schemas.microsoft.com/office/powerpoint/2010/main" val="10181904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F4C9887B-EA77-3F29-DC0B-DDF259A6851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endParaRPr lang="en-US"/>
          </a:p>
        </p:txBody>
      </p:sp>
      <p:sp>
        <p:nvSpPr>
          <p:cNvPr id="3" name="Segnaposto testo 2">
            <a:extLst>
              <a:ext uri="{FF2B5EF4-FFF2-40B4-BE49-F238E27FC236}">
                <a16:creationId xmlns:a16="http://schemas.microsoft.com/office/drawing/2014/main" id="{FE9F5E0B-CC1E-1413-9566-E4937ABAE9D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a:extLst>
              <a:ext uri="{FF2B5EF4-FFF2-40B4-BE49-F238E27FC236}">
                <a16:creationId xmlns:a16="http://schemas.microsoft.com/office/drawing/2014/main" id="{97892F36-3F6A-7B95-AADF-8BAA4CCE9A5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C511442-CD8A-4D25-97F2-5929CD59AC8D}" type="datetimeFigureOut">
              <a:rPr lang="en-US" smtClean="0"/>
              <a:t>5/19/2025</a:t>
            </a:fld>
            <a:endParaRPr lang="en-US"/>
          </a:p>
        </p:txBody>
      </p:sp>
      <p:sp>
        <p:nvSpPr>
          <p:cNvPr id="5" name="Segnaposto piè di pagina 4">
            <a:extLst>
              <a:ext uri="{FF2B5EF4-FFF2-40B4-BE49-F238E27FC236}">
                <a16:creationId xmlns:a16="http://schemas.microsoft.com/office/drawing/2014/main" id="{20E294C5-21BF-3D3F-82E9-8DC97876999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egnaposto numero diapositiva 5">
            <a:extLst>
              <a:ext uri="{FF2B5EF4-FFF2-40B4-BE49-F238E27FC236}">
                <a16:creationId xmlns:a16="http://schemas.microsoft.com/office/drawing/2014/main" id="{037CA13F-9AF4-8EBB-BCC5-B503930B154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ECA96323-D022-45ED-AB3F-291DE05DE54B}" type="slidenum">
              <a:rPr lang="en-US" smtClean="0"/>
              <a:t>‹N›</a:t>
            </a:fld>
            <a:endParaRPr lang="en-US"/>
          </a:p>
        </p:txBody>
      </p:sp>
    </p:spTree>
    <p:extLst>
      <p:ext uri="{BB962C8B-B14F-4D97-AF65-F5344CB8AC3E}">
        <p14:creationId xmlns:p14="http://schemas.microsoft.com/office/powerpoint/2010/main" val="308910453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8.svg"/><Relationship Id="rId13" Type="http://schemas.openxmlformats.org/officeDocument/2006/relationships/image" Target="../media/image13.png"/><Relationship Id="rId3" Type="http://schemas.openxmlformats.org/officeDocument/2006/relationships/image" Target="../media/image3.png"/><Relationship Id="rId7" Type="http://schemas.openxmlformats.org/officeDocument/2006/relationships/image" Target="../media/image7.png"/><Relationship Id="rId12" Type="http://schemas.openxmlformats.org/officeDocument/2006/relationships/image" Target="../media/image12.sv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6.sv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svg"/><Relationship Id="rId4" Type="http://schemas.openxmlformats.org/officeDocument/2006/relationships/image" Target="../media/image4.svg"/><Relationship Id="rId9" Type="http://schemas.openxmlformats.org/officeDocument/2006/relationships/image" Target="../media/image9.png"/><Relationship Id="rId14" Type="http://schemas.openxmlformats.org/officeDocument/2006/relationships/image" Target="../media/image1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ttangolo 64"/>
          <p:cNvSpPr/>
          <p:nvPr/>
        </p:nvSpPr>
        <p:spPr>
          <a:xfrm rot="10800000">
            <a:off x="0" y="-1"/>
            <a:ext cx="12192000" cy="2497028"/>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14" name="CasellaDiTesto 13"/>
          <p:cNvSpPr txBox="1"/>
          <p:nvPr/>
        </p:nvSpPr>
        <p:spPr>
          <a:xfrm>
            <a:off x="463149" y="1019700"/>
            <a:ext cx="10586924" cy="1477328"/>
          </a:xfrm>
          <a:prstGeom prst="rect">
            <a:avLst/>
          </a:prstGeom>
          <a:noFill/>
        </p:spPr>
        <p:txBody>
          <a:bodyPr wrap="square" rtlCol="0">
            <a:spAutoFit/>
          </a:bodyPr>
          <a:lstStyle/>
          <a:p>
            <a:r>
              <a:rPr lang="en-US" sz="4500" b="1" i="0" noProof="0">
                <a:solidFill>
                  <a:schemeClr val="bg2"/>
                </a:solidFill>
                <a:effectLst/>
                <a:latin typeface="Montserrat" panose="00000500000000000000" pitchFamily="50" charset="0"/>
              </a:rPr>
              <a:t>PRELIMINARY QUALITATIVE STUDY ON AI AND BURNOUT: </a:t>
            </a:r>
            <a:endParaRPr lang="en-US" sz="4500" b="1" noProof="0">
              <a:solidFill>
                <a:schemeClr val="bg2"/>
              </a:solidFill>
              <a:latin typeface="Montserrat" panose="00000500000000000000" pitchFamily="50" charset="0"/>
            </a:endParaRPr>
          </a:p>
        </p:txBody>
      </p:sp>
      <p:pic>
        <p:nvPicPr>
          <p:cNvPr id="8" name="Immagin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1" y="5944234"/>
            <a:ext cx="2877312" cy="704404"/>
          </a:xfrm>
          <a:prstGeom prst="rect">
            <a:avLst/>
          </a:prstGeom>
        </p:spPr>
      </p:pic>
      <p:sp>
        <p:nvSpPr>
          <p:cNvPr id="9" name="CasellaDiTesto 8"/>
          <p:cNvSpPr txBox="1"/>
          <p:nvPr/>
        </p:nvSpPr>
        <p:spPr>
          <a:xfrm>
            <a:off x="463149" y="2497028"/>
            <a:ext cx="10586924" cy="630942"/>
          </a:xfrm>
          <a:prstGeom prst="rect">
            <a:avLst/>
          </a:prstGeom>
          <a:noFill/>
        </p:spPr>
        <p:txBody>
          <a:bodyPr wrap="square" rtlCol="0">
            <a:spAutoFit/>
          </a:bodyPr>
          <a:lstStyle/>
          <a:p>
            <a:r>
              <a:rPr lang="en-US" sz="3500" b="1" noProof="0">
                <a:solidFill>
                  <a:srgbClr val="939393"/>
                </a:solidFill>
                <a:latin typeface="Lato" panose="020F0502020204030203" pitchFamily="34" charset="0"/>
                <a:ea typeface="Lato" panose="020F0502020204030203" pitchFamily="34" charset="0"/>
                <a:cs typeface="Lato" panose="020F0502020204030203" pitchFamily="34" charset="0"/>
              </a:rPr>
              <a:t>diagnostic potential of vocal biomarkers</a:t>
            </a:r>
          </a:p>
        </p:txBody>
      </p:sp>
      <p:sp>
        <p:nvSpPr>
          <p:cNvPr id="4" name="CasellaDiTesto 3">
            <a:extLst>
              <a:ext uri="{FF2B5EF4-FFF2-40B4-BE49-F238E27FC236}">
                <a16:creationId xmlns:a16="http://schemas.microsoft.com/office/drawing/2014/main" id="{0FFD3E12-8809-D802-9E6E-BFD2AD082E3C}"/>
              </a:ext>
            </a:extLst>
          </p:cNvPr>
          <p:cNvSpPr txBox="1"/>
          <p:nvPr/>
        </p:nvSpPr>
        <p:spPr>
          <a:xfrm>
            <a:off x="463149" y="3125952"/>
            <a:ext cx="10586924" cy="1446550"/>
          </a:xfrm>
          <a:prstGeom prst="rect">
            <a:avLst/>
          </a:prstGeom>
          <a:noFill/>
        </p:spPr>
        <p:txBody>
          <a:bodyPr wrap="square" lIns="91440" tIns="45720" rIns="91440" bIns="45720" rtlCol="0" anchor="t">
            <a:spAutoFit/>
          </a:bodyPr>
          <a:lstStyle/>
          <a:p>
            <a:r>
              <a:rPr lang="en-US" sz="2400" noProof="0">
                <a:ea typeface="Lato"/>
                <a:cs typeface="Lato"/>
              </a:rPr>
              <a:t>Chiara </a:t>
            </a:r>
            <a:r>
              <a:rPr lang="en-US" sz="2400" noProof="0">
                <a:ea typeface="+mn-lt"/>
                <a:cs typeface="+mn-lt"/>
              </a:rPr>
              <a:t>Bassi¹, </a:t>
            </a:r>
            <a:r>
              <a:rPr lang="en-US" sz="2400" noProof="0" err="1">
                <a:ea typeface="+mn-lt"/>
                <a:cs typeface="+mn-lt"/>
              </a:rPr>
              <a:t>Akylai</a:t>
            </a:r>
            <a:r>
              <a:rPr lang="en-US" sz="2400" noProof="0">
                <a:ea typeface="+mn-lt"/>
                <a:cs typeface="+mn-lt"/>
              </a:rPr>
              <a:t> Anarbaeva², Francesca Marinaro¹², Andrea Buccoliero¹², Anna Maria Meneghini¹, Riccardo Sartori¹, Andrea Ceschi¹</a:t>
            </a:r>
            <a:endParaRPr lang="en-US" noProof="0">
              <a:ea typeface="+mn-lt"/>
              <a:cs typeface="+mn-lt"/>
            </a:endParaRPr>
          </a:p>
          <a:p>
            <a:r>
              <a:rPr lang="en-US" sz="2000" noProof="0">
                <a:ea typeface="+mn-lt"/>
                <a:cs typeface="+mn-lt"/>
              </a:rPr>
              <a:t>¹ University of Verona, Department of Human Sciences, Verona, Italy</a:t>
            </a:r>
            <a:br>
              <a:rPr lang="en-US" sz="2000" noProof="0">
                <a:ea typeface="+mn-lt"/>
                <a:cs typeface="+mn-lt"/>
              </a:rPr>
            </a:br>
            <a:r>
              <a:rPr lang="en-US" sz="2000" noProof="0">
                <a:ea typeface="+mn-lt"/>
                <a:cs typeface="+mn-lt"/>
              </a:rPr>
              <a:t> ² GPI Group, Research &amp; Development, Trento, Italy</a:t>
            </a:r>
          </a:p>
        </p:txBody>
      </p:sp>
      <p:pic>
        <p:nvPicPr>
          <p:cNvPr id="3" name="Immagine 2" descr="Immagine che contiene testo, Carattere, logo, moneta&#10;&#10;Il contenuto generato dall'IA potrebbe non essere corretto.">
            <a:extLst>
              <a:ext uri="{FF2B5EF4-FFF2-40B4-BE49-F238E27FC236}">
                <a16:creationId xmlns:a16="http://schemas.microsoft.com/office/drawing/2014/main" id="{10E63975-1630-0435-1337-4804675A873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1945" y="5944234"/>
            <a:ext cx="3721607" cy="725713"/>
          </a:xfrm>
          <a:prstGeom prst="rect">
            <a:avLst/>
          </a:prstGeom>
        </p:spPr>
      </p:pic>
    </p:spTree>
    <p:extLst>
      <p:ext uri="{BB962C8B-B14F-4D97-AF65-F5344CB8AC3E}">
        <p14:creationId xmlns:p14="http://schemas.microsoft.com/office/powerpoint/2010/main" val="28905417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05EB56-E340-65C1-E934-E557655344E7}"/>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8D824EA8-6E41-1180-0E33-DD364986D343}"/>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929BE827-B9ED-9749-9EC1-4D3DE0508C88}"/>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EE7587C7-155E-1F13-5EAA-7B8E5160EF55}"/>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26C3CFF5-C6CB-5F7D-74C4-EBB11FE432B7}"/>
              </a:ext>
            </a:extLst>
          </p:cNvPr>
          <p:cNvSpPr txBox="1"/>
          <p:nvPr/>
        </p:nvSpPr>
        <p:spPr>
          <a:xfrm>
            <a:off x="483867" y="374447"/>
            <a:ext cx="9020056" cy="830997"/>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Results: Word Embedding Analysis</a:t>
            </a:r>
          </a:p>
          <a:p>
            <a:endParaRPr lang="en-US" sz="2400" b="1" noProof="0">
              <a:solidFill>
                <a:schemeClr val="tx1">
                  <a:lumMod val="75000"/>
                  <a:lumOff val="25000"/>
                </a:schemeClr>
              </a:solidFill>
              <a:latin typeface="Montserrat" panose="00000500000000000000" pitchFamily="50" charset="0"/>
              <a:ea typeface="Calibri" panose="020F0502020204030204" pitchFamily="34" charset="0"/>
            </a:endParaRPr>
          </a:p>
        </p:txBody>
      </p:sp>
      <p:sp>
        <p:nvSpPr>
          <p:cNvPr id="8" name="Rettangolo 4">
            <a:extLst>
              <a:ext uri="{FF2B5EF4-FFF2-40B4-BE49-F238E27FC236}">
                <a16:creationId xmlns:a16="http://schemas.microsoft.com/office/drawing/2014/main" id="{DA35AB81-B6E4-BC79-D4FD-BF6BC913E85E}"/>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pic>
        <p:nvPicPr>
          <p:cNvPr id="7170" name="Picture 2">
            <a:extLst>
              <a:ext uri="{FF2B5EF4-FFF2-40B4-BE49-F238E27FC236}">
                <a16:creationId xmlns:a16="http://schemas.microsoft.com/office/drawing/2014/main" id="{4FEDC104-9655-D352-FE7B-8C79322E36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213026"/>
            <a:ext cx="4278549" cy="4278549"/>
          </a:xfrm>
          <a:prstGeom prst="rect">
            <a:avLst/>
          </a:prstGeom>
          <a:noFill/>
          <a:extLst>
            <a:ext uri="{909E8E84-426E-40DD-AFC4-6F175D3DCCD1}">
              <a14:hiddenFill xmlns:a14="http://schemas.microsoft.com/office/drawing/2010/main">
                <a:solidFill>
                  <a:srgbClr val="FFFFFF"/>
                </a:solidFill>
              </a14:hiddenFill>
            </a:ext>
          </a:extLst>
        </p:spPr>
      </p:pic>
      <p:sp>
        <p:nvSpPr>
          <p:cNvPr id="10" name="CasellaDiTesto 9">
            <a:extLst>
              <a:ext uri="{FF2B5EF4-FFF2-40B4-BE49-F238E27FC236}">
                <a16:creationId xmlns:a16="http://schemas.microsoft.com/office/drawing/2014/main" id="{F67994D1-4BF5-951E-5733-0870CF7FD6EA}"/>
              </a:ext>
            </a:extLst>
          </p:cNvPr>
          <p:cNvSpPr txBox="1"/>
          <p:nvPr/>
        </p:nvSpPr>
        <p:spPr>
          <a:xfrm>
            <a:off x="2077665" y="5792466"/>
            <a:ext cx="1799617" cy="369332"/>
          </a:xfrm>
          <a:prstGeom prst="rect">
            <a:avLst/>
          </a:prstGeom>
          <a:noFill/>
        </p:spPr>
        <p:txBody>
          <a:bodyPr wrap="square" rtlCol="0">
            <a:spAutoFit/>
          </a:bodyPr>
          <a:lstStyle/>
          <a:p>
            <a:r>
              <a:rPr lang="en-US" noProof="0">
                <a:latin typeface="Calibri" panose="020F0502020204030204" pitchFamily="34" charset="0"/>
                <a:cs typeface="Calibri" panose="020F0502020204030204" pitchFamily="34" charset="0"/>
              </a:rPr>
              <a:t>Words cloud</a:t>
            </a:r>
          </a:p>
        </p:txBody>
      </p:sp>
      <p:sp>
        <p:nvSpPr>
          <p:cNvPr id="11" name="CasellaDiTesto 10">
            <a:extLst>
              <a:ext uri="{FF2B5EF4-FFF2-40B4-BE49-F238E27FC236}">
                <a16:creationId xmlns:a16="http://schemas.microsoft.com/office/drawing/2014/main" id="{CC88829C-A071-FAE5-8FE5-3D9FFA454D88}"/>
              </a:ext>
            </a:extLst>
          </p:cNvPr>
          <p:cNvSpPr txBox="1"/>
          <p:nvPr/>
        </p:nvSpPr>
        <p:spPr>
          <a:xfrm>
            <a:off x="6206257" y="5755202"/>
            <a:ext cx="5350213" cy="369332"/>
          </a:xfrm>
          <a:prstGeom prst="rect">
            <a:avLst/>
          </a:prstGeom>
          <a:noFill/>
        </p:spPr>
        <p:txBody>
          <a:bodyPr wrap="square" rtlCol="0">
            <a:spAutoFit/>
          </a:bodyPr>
          <a:lstStyle/>
          <a:p>
            <a:r>
              <a:rPr lang="en-US" noProof="0">
                <a:latin typeface="Calibri" panose="020F0502020204030204" pitchFamily="34" charset="0"/>
                <a:cs typeface="Calibri" panose="020F0502020204030204" pitchFamily="34" charset="0"/>
              </a:rPr>
              <a:t>Histogram of the most frequent word pairs (bigrams)</a:t>
            </a:r>
          </a:p>
        </p:txBody>
      </p:sp>
      <p:pic>
        <p:nvPicPr>
          <p:cNvPr id="2" name="Immagine 1" descr="Immagine che contiene testo, schermata, schermo, diagramma&#10;&#10;Il contenuto generato dall&amp;#39;IA potrebbe non essere corretto.">
            <a:extLst>
              <a:ext uri="{FF2B5EF4-FFF2-40B4-BE49-F238E27FC236}">
                <a16:creationId xmlns:a16="http://schemas.microsoft.com/office/drawing/2014/main" id="{0C793860-3155-64E3-422A-615648529BF9}"/>
              </a:ext>
            </a:extLst>
          </p:cNvPr>
          <p:cNvPicPr>
            <a:picLocks noChangeAspect="1"/>
          </p:cNvPicPr>
          <p:nvPr/>
        </p:nvPicPr>
        <p:blipFill>
          <a:blip r:embed="rId4"/>
          <a:stretch>
            <a:fillRect/>
          </a:stretch>
        </p:blipFill>
        <p:spPr>
          <a:xfrm>
            <a:off x="5525311" y="1291693"/>
            <a:ext cx="6157608" cy="4039679"/>
          </a:xfrm>
          <a:prstGeom prst="rect">
            <a:avLst/>
          </a:prstGeom>
        </p:spPr>
      </p:pic>
    </p:spTree>
    <p:extLst>
      <p:ext uri="{BB962C8B-B14F-4D97-AF65-F5344CB8AC3E}">
        <p14:creationId xmlns:p14="http://schemas.microsoft.com/office/powerpoint/2010/main" val="3330787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7DC922-4F1D-AEA3-C8FD-12FD6CBFE776}"/>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BE2F6859-4A15-B609-E168-E8CC6CE98E96}"/>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2A49C6F5-5D79-E44F-89A6-973ACBD701F8}"/>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DFF34D54-80C4-2229-9AA7-480B63C574FC}"/>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B2D33EA1-D234-015F-C321-3D74F08C7B9B}"/>
              </a:ext>
            </a:extLst>
          </p:cNvPr>
          <p:cNvSpPr txBox="1"/>
          <p:nvPr/>
        </p:nvSpPr>
        <p:spPr>
          <a:xfrm>
            <a:off x="483867" y="374447"/>
            <a:ext cx="9020056"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Results: Thematic analysis  </a:t>
            </a:r>
          </a:p>
        </p:txBody>
      </p:sp>
      <p:sp>
        <p:nvSpPr>
          <p:cNvPr id="8" name="Rettangolo 4">
            <a:extLst>
              <a:ext uri="{FF2B5EF4-FFF2-40B4-BE49-F238E27FC236}">
                <a16:creationId xmlns:a16="http://schemas.microsoft.com/office/drawing/2014/main" id="{BFD7C7FD-259F-4B4D-E6C7-F6B6E1542088}"/>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aphicFrame>
        <p:nvGraphicFramePr>
          <p:cNvPr id="6" name="Diagramma 5">
            <a:extLst>
              <a:ext uri="{FF2B5EF4-FFF2-40B4-BE49-F238E27FC236}">
                <a16:creationId xmlns:a16="http://schemas.microsoft.com/office/drawing/2014/main" id="{9DE2F17A-5B86-83C2-6123-71E85114E942}"/>
              </a:ext>
            </a:extLst>
          </p:cNvPr>
          <p:cNvGraphicFramePr/>
          <p:nvPr>
            <p:extLst>
              <p:ext uri="{D42A27DB-BD31-4B8C-83A1-F6EECF244321}">
                <p14:modId xmlns:p14="http://schemas.microsoft.com/office/powerpoint/2010/main" val="1821096708"/>
              </p:ext>
            </p:extLst>
          </p:nvPr>
        </p:nvGraphicFramePr>
        <p:xfrm>
          <a:off x="164902" y="986296"/>
          <a:ext cx="11862190" cy="54048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696139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EB41FA-F656-D882-ACA7-3721B69F0E77}"/>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4C8D4C64-9A87-14EB-65B8-3F052ECAF17C}"/>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D9E080C6-2D88-FE4F-2A8D-8834C092956D}"/>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AF5EA4B5-653B-A485-496B-FCF787EE9573}"/>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F5091D42-EFE6-08C0-6E26-02B26DF4CEFD}"/>
              </a:ext>
            </a:extLst>
          </p:cNvPr>
          <p:cNvSpPr txBox="1"/>
          <p:nvPr/>
        </p:nvSpPr>
        <p:spPr>
          <a:xfrm>
            <a:off x="483867" y="374447"/>
            <a:ext cx="9020056" cy="830997"/>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Results: Thematic analysis </a:t>
            </a:r>
          </a:p>
          <a:p>
            <a:endParaRPr lang="en-US" sz="2400" b="1" noProof="0">
              <a:solidFill>
                <a:schemeClr val="tx1">
                  <a:lumMod val="75000"/>
                  <a:lumOff val="25000"/>
                </a:schemeClr>
              </a:solidFill>
              <a:latin typeface="Montserrat" panose="00000500000000000000" pitchFamily="50" charset="0"/>
              <a:ea typeface="Calibri" panose="020F0502020204030204" pitchFamily="34" charset="0"/>
            </a:endParaRPr>
          </a:p>
        </p:txBody>
      </p:sp>
      <p:sp>
        <p:nvSpPr>
          <p:cNvPr id="8" name="Rettangolo 4">
            <a:extLst>
              <a:ext uri="{FF2B5EF4-FFF2-40B4-BE49-F238E27FC236}">
                <a16:creationId xmlns:a16="http://schemas.microsoft.com/office/drawing/2014/main" id="{A38525E2-6823-3063-BDC2-08092FDE70E7}"/>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graphicFrame>
        <p:nvGraphicFramePr>
          <p:cNvPr id="47" name="Diagramma 46">
            <a:extLst>
              <a:ext uri="{FF2B5EF4-FFF2-40B4-BE49-F238E27FC236}">
                <a16:creationId xmlns:a16="http://schemas.microsoft.com/office/drawing/2014/main" id="{DF46E09F-B7D5-E0B6-4B5E-F9C9FDC8337E}"/>
              </a:ext>
            </a:extLst>
          </p:cNvPr>
          <p:cNvGraphicFramePr/>
          <p:nvPr>
            <p:extLst>
              <p:ext uri="{D42A27DB-BD31-4B8C-83A1-F6EECF244321}">
                <p14:modId xmlns:p14="http://schemas.microsoft.com/office/powerpoint/2010/main" val="3467144370"/>
              </p:ext>
            </p:extLst>
          </p:nvPr>
        </p:nvGraphicFramePr>
        <p:xfrm>
          <a:off x="321014" y="958699"/>
          <a:ext cx="11167352" cy="54479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6997254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5926BF-FCE0-D2ED-2D1B-60099EDBDFFD}"/>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FE918A8E-E965-D971-613D-0B521033FA39}"/>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ECF81B0F-D720-31D9-504D-7A9146B45BFD}"/>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4952E0CB-4119-4E9A-B665-7E0DB2B088A0}"/>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156BA64F-304B-871A-7FE1-EDE2AF28FBCA}"/>
              </a:ext>
            </a:extLst>
          </p:cNvPr>
          <p:cNvSpPr txBox="1"/>
          <p:nvPr/>
        </p:nvSpPr>
        <p:spPr>
          <a:xfrm>
            <a:off x="483867" y="374447"/>
            <a:ext cx="10226286"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Conclusions: What to improve &amp; what we learned</a:t>
            </a:r>
          </a:p>
        </p:txBody>
      </p:sp>
      <p:sp>
        <p:nvSpPr>
          <p:cNvPr id="8" name="Rettangolo 4">
            <a:extLst>
              <a:ext uri="{FF2B5EF4-FFF2-40B4-BE49-F238E27FC236}">
                <a16:creationId xmlns:a16="http://schemas.microsoft.com/office/drawing/2014/main" id="{3ABB1216-2233-45CE-DED4-CFEE1464DC32}"/>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6" name="Rectangle 1">
            <a:extLst>
              <a:ext uri="{FF2B5EF4-FFF2-40B4-BE49-F238E27FC236}">
                <a16:creationId xmlns:a16="http://schemas.microsoft.com/office/drawing/2014/main" id="{2F452C29-09D2-32D1-DE60-F5F32D277CC3}"/>
              </a:ext>
            </a:extLst>
          </p:cNvPr>
          <p:cNvSpPr>
            <a:spLocks noChangeArrowheads="1"/>
          </p:cNvSpPr>
          <p:nvPr/>
        </p:nvSpPr>
        <p:spPr bwMode="auto">
          <a:xfrm>
            <a:off x="613955" y="1439765"/>
            <a:ext cx="7262949" cy="16312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Limits of the study:</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i="0" u="none" strike="noStrike" cap="none" normalizeH="0" baseline="0" noProof="0">
                <a:ln>
                  <a:noFill/>
                </a:ln>
                <a:solidFill>
                  <a:srgbClr val="000000"/>
                </a:solidFill>
                <a:effectLst/>
                <a:latin typeface="Calibri"/>
                <a:ea typeface="Calibri"/>
                <a:cs typeface="Calibri"/>
              </a:rPr>
              <a:t>Self-selected sample</a:t>
            </a:r>
            <a:endParaRPr lang="en-US" sz="2000" i="0" u="none" strike="noStrike" cap="none" normalizeH="0" baseline="0" noProof="0">
              <a:ln>
                <a:noFill/>
              </a:ln>
              <a:solidFill>
                <a:srgbClr val="000000"/>
              </a:solidFill>
              <a:effectLst/>
              <a:latin typeface="Calibri"/>
              <a:ea typeface="Calibri"/>
              <a:cs typeface="Calibri"/>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Possible interviewer bias</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Themes not exclusive</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Limited sample size</a:t>
            </a:r>
          </a:p>
        </p:txBody>
      </p:sp>
      <p:sp>
        <p:nvSpPr>
          <p:cNvPr id="3" name="CasellaDiTesto 2">
            <a:extLst>
              <a:ext uri="{FF2B5EF4-FFF2-40B4-BE49-F238E27FC236}">
                <a16:creationId xmlns:a16="http://schemas.microsoft.com/office/drawing/2014/main" id="{9905CDC8-22AC-B6CF-6D0B-40CF2FD62F25}"/>
              </a:ext>
            </a:extLst>
          </p:cNvPr>
          <p:cNvSpPr txBox="1"/>
          <p:nvPr/>
        </p:nvSpPr>
        <p:spPr>
          <a:xfrm>
            <a:off x="392483" y="3427797"/>
            <a:ext cx="11417473" cy="2554545"/>
          </a:xfrm>
          <a:prstGeom prst="rect">
            <a:avLst/>
          </a:prstGeom>
          <a:solidFill>
            <a:srgbClr val="F3F3F3"/>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indent="-457200">
              <a:buFont typeface="Wingdings"/>
              <a:buChar char="§"/>
            </a:pPr>
            <a:r>
              <a:rPr lang="en-US" sz="2000" b="1" noProof="0">
                <a:latin typeface="Calibri"/>
                <a:ea typeface="Calibri"/>
                <a:cs typeface="Calibri"/>
              </a:rPr>
              <a:t>Advancing burnout assessment theory</a:t>
            </a:r>
            <a:r>
              <a:rPr lang="en-US" sz="2000" noProof="0">
                <a:latin typeface="Calibri"/>
                <a:ea typeface="Calibri"/>
                <a:cs typeface="Calibri"/>
              </a:rPr>
              <a:t>: ​</a:t>
            </a:r>
          </a:p>
          <a:p>
            <a:r>
              <a:rPr lang="en-US" sz="2000" noProof="0">
                <a:latin typeface="Calibri"/>
                <a:ea typeface="Calibri"/>
                <a:cs typeface="Calibri"/>
              </a:rPr>
              <a:t>By highlighting the need for </a:t>
            </a:r>
            <a:r>
              <a:rPr lang="en-US" sz="2000" b="1" noProof="0">
                <a:latin typeface="Calibri"/>
                <a:ea typeface="Calibri"/>
                <a:cs typeface="Calibri"/>
              </a:rPr>
              <a:t>multi-dimensional and data-driven assessment tools</a:t>
            </a:r>
            <a:r>
              <a:rPr lang="en-US" sz="2000" noProof="0">
                <a:latin typeface="Calibri"/>
                <a:ea typeface="Calibri"/>
                <a:cs typeface="Calibri"/>
              </a:rPr>
              <a:t>, this study contributes to expanding current theoretical</a:t>
            </a:r>
            <a:r>
              <a:rPr lang="en-US" sz="2000" i="1" noProof="0">
                <a:latin typeface="Calibri"/>
                <a:ea typeface="Calibri"/>
                <a:cs typeface="Calibri"/>
              </a:rPr>
              <a:t> </a:t>
            </a:r>
            <a:r>
              <a:rPr lang="en-US" sz="2000" noProof="0">
                <a:latin typeface="Calibri"/>
                <a:ea typeface="Calibri"/>
                <a:cs typeface="Calibri"/>
              </a:rPr>
              <a:t>frameworks especially around how burnout is assessed (Nadon et al., 2022; Grossi et al., 2015). ​</a:t>
            </a:r>
          </a:p>
          <a:p>
            <a:pPr marL="457200" indent="-457200">
              <a:buFont typeface="Wingdings"/>
              <a:buChar char="§"/>
            </a:pPr>
            <a:r>
              <a:rPr lang="en-US" sz="2000" b="1" noProof="0">
                <a:latin typeface="Calibri"/>
                <a:ea typeface="Calibri"/>
                <a:cs typeface="Calibri"/>
              </a:rPr>
              <a:t>Promoting objective, quantifiable metrics based on the AI tools and biomarkers: </a:t>
            </a:r>
            <a:r>
              <a:rPr lang="en-US" sz="2000" noProof="0">
                <a:latin typeface="Calibri"/>
                <a:ea typeface="Calibri"/>
                <a:cs typeface="Calibri"/>
              </a:rPr>
              <a:t>​</a:t>
            </a:r>
          </a:p>
          <a:p>
            <a:r>
              <a:rPr lang="en-US" sz="2000" noProof="0">
                <a:latin typeface="Calibri"/>
                <a:ea typeface="Calibri"/>
                <a:cs typeface="Calibri"/>
              </a:rPr>
              <a:t>By advocating the use of the AI-based assessments on physiological biomarkers – such as vocal biomarkers to derive vocal patterns and emotional clues - the study advocates for rigorous burnout assessment (</a:t>
            </a:r>
            <a:r>
              <a:rPr lang="en-US" sz="2000" noProof="0" err="1">
                <a:latin typeface="Calibri"/>
                <a:ea typeface="Calibri"/>
                <a:cs typeface="Calibri"/>
              </a:rPr>
              <a:t>Grządzielewska</a:t>
            </a:r>
            <a:r>
              <a:rPr lang="en-US" sz="2000" noProof="0">
                <a:latin typeface="Calibri"/>
                <a:ea typeface="Calibri"/>
                <a:cs typeface="Calibri"/>
              </a:rPr>
              <a:t>, M. 2021).​</a:t>
            </a:r>
          </a:p>
        </p:txBody>
      </p:sp>
    </p:spTree>
    <p:extLst>
      <p:ext uri="{BB962C8B-B14F-4D97-AF65-F5344CB8AC3E}">
        <p14:creationId xmlns:p14="http://schemas.microsoft.com/office/powerpoint/2010/main" val="31483414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E12A19-FCEA-682C-D60D-AEDFD0BF7AE4}"/>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B0DFBC4C-1A2D-C355-76A4-4EA8FEC360EF}"/>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845BD577-16EB-953A-EAC2-E5C81621BE49}"/>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3560A952-AAD4-A6D6-7A12-F6403B74A607}"/>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08AADF19-2B9E-9804-0867-4721A58F1E7F}"/>
              </a:ext>
            </a:extLst>
          </p:cNvPr>
          <p:cNvSpPr txBox="1"/>
          <p:nvPr/>
        </p:nvSpPr>
        <p:spPr>
          <a:xfrm>
            <a:off x="483867" y="374447"/>
            <a:ext cx="10226286"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References</a:t>
            </a:r>
          </a:p>
        </p:txBody>
      </p:sp>
      <p:sp>
        <p:nvSpPr>
          <p:cNvPr id="8" name="Rettangolo 4">
            <a:extLst>
              <a:ext uri="{FF2B5EF4-FFF2-40B4-BE49-F238E27FC236}">
                <a16:creationId xmlns:a16="http://schemas.microsoft.com/office/drawing/2014/main" id="{51CDD7EA-63A9-113E-D298-E795B053434F}"/>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6" name="CasellaDiTesto 5">
            <a:extLst>
              <a:ext uri="{FF2B5EF4-FFF2-40B4-BE49-F238E27FC236}">
                <a16:creationId xmlns:a16="http://schemas.microsoft.com/office/drawing/2014/main" id="{ECCA7553-099C-372A-BDC1-81102D96903A}"/>
              </a:ext>
            </a:extLst>
          </p:cNvPr>
          <p:cNvSpPr txBox="1"/>
          <p:nvPr/>
        </p:nvSpPr>
        <p:spPr>
          <a:xfrm>
            <a:off x="155643" y="820721"/>
            <a:ext cx="11998378" cy="5632311"/>
          </a:xfrm>
          <a:prstGeom prst="rect">
            <a:avLst/>
          </a:prstGeom>
          <a:noFill/>
        </p:spPr>
        <p:txBody>
          <a:bodyPr wrap="square" lIns="91440" tIns="45720" rIns="91440" bIns="45720" anchor="t">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Clarke, V., &amp; Braun, V. (2017). Thematic analysis.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The Journal of Positive Psychology, 12</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(3), 297–298. https://doi.org/10.1080/17439760.2016.1262613</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Danhof-Pont, M. B., van Veen, T., &amp; Zitman, F. G. (2011). Biomarkers in burnout: A systematic review. </a:t>
            </a:r>
            <a:r>
              <a:rPr kumimoji="0" lang="en-US" altLang="en-US" sz="1500" b="0" i="1" u="none" strike="noStrike" cap="none" normalizeH="0" baseline="0">
                <a:ln>
                  <a:noFill/>
                </a:ln>
                <a:effectLst/>
                <a:latin typeface="Calibri"/>
                <a:ea typeface="Calibri"/>
                <a:cs typeface="Calibri"/>
              </a:rPr>
              <a:t>Journal of Psychosomatic Research, 70</a:t>
            </a:r>
            <a:r>
              <a:rPr kumimoji="0" lang="en-US" altLang="en-US" sz="1500" b="0" i="0" u="none" strike="noStrike" cap="none" normalizeH="0" baseline="0">
                <a:ln>
                  <a:noFill/>
                </a:ln>
                <a:effectLst/>
                <a:latin typeface="Calibri"/>
                <a:ea typeface="Calibri"/>
                <a:cs typeface="Calibri"/>
              </a:rPr>
              <a:t>(6), 505–524. https://doi.org/10.1016/j.jpsychores.2010.10.012</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err="1">
                <a:ln>
                  <a:noFill/>
                </a:ln>
                <a:effectLst/>
                <a:latin typeface="Calibri"/>
                <a:ea typeface="Calibri"/>
                <a:cs typeface="Calibri"/>
              </a:rPr>
              <a:t>Dejonckheere</a:t>
            </a:r>
            <a:r>
              <a:rPr kumimoji="0" lang="en-US" altLang="en-US" sz="1500" b="0" i="0" u="none" strike="noStrike" cap="none" normalizeH="0" baseline="0">
                <a:ln>
                  <a:noFill/>
                </a:ln>
                <a:effectLst/>
                <a:latin typeface="Calibri"/>
                <a:ea typeface="Calibri"/>
                <a:cs typeface="Calibri"/>
              </a:rPr>
              <a:t>, M., &amp; Vaughn, L. M. (2019). </a:t>
            </a:r>
            <a:r>
              <a:rPr kumimoji="0" lang="en-US" altLang="en-US" sz="1500" b="0" i="0" u="none" strike="noStrike" cap="none" normalizeH="0" baseline="0" err="1">
                <a:ln>
                  <a:noFill/>
                </a:ln>
                <a:effectLst/>
                <a:latin typeface="Calibri"/>
                <a:ea typeface="Calibri"/>
                <a:cs typeface="Calibri"/>
              </a:rPr>
              <a:t>Semistructured</a:t>
            </a:r>
            <a:r>
              <a:rPr kumimoji="0" lang="en-US" altLang="en-US" sz="1500" b="0" i="0" u="none" strike="noStrike" cap="none" normalizeH="0" baseline="0">
                <a:ln>
                  <a:noFill/>
                </a:ln>
                <a:effectLst/>
                <a:latin typeface="Calibri"/>
                <a:ea typeface="Calibri"/>
                <a:cs typeface="Calibri"/>
              </a:rPr>
              <a:t> interviewing in primary care research: A balance of relationship and </a:t>
            </a:r>
            <a:r>
              <a:rPr kumimoji="0" lang="en-US" altLang="en-US" sz="1500" b="0" i="0" u="none" strike="noStrike" cap="none" normalizeH="0" baseline="0" err="1">
                <a:ln>
                  <a:noFill/>
                </a:ln>
                <a:effectLst/>
                <a:latin typeface="Calibri"/>
                <a:ea typeface="Calibri"/>
                <a:cs typeface="Calibri"/>
              </a:rPr>
              <a:t>rigour</a:t>
            </a:r>
            <a:r>
              <a:rPr kumimoji="0" lang="en-US" altLang="en-US" sz="1500" b="0" i="0" u="none" strike="noStrike" cap="none" normalizeH="0" baseline="0">
                <a:ln>
                  <a:noFill/>
                </a:ln>
                <a:effectLst/>
                <a:latin typeface="Calibri"/>
                <a:ea typeface="Calibri"/>
                <a:cs typeface="Calibri"/>
              </a:rPr>
              <a:t>. </a:t>
            </a:r>
            <a:r>
              <a:rPr kumimoji="0" lang="en-US" altLang="en-US" sz="1500" b="0" i="1" u="none" strike="noStrike" cap="none" normalizeH="0" baseline="0">
                <a:ln>
                  <a:noFill/>
                </a:ln>
                <a:effectLst/>
                <a:latin typeface="Calibri"/>
                <a:ea typeface="Calibri"/>
                <a:cs typeface="Calibri"/>
              </a:rPr>
              <a:t>Family Medicine and Community Health, 7</a:t>
            </a:r>
            <a:r>
              <a:rPr kumimoji="0" lang="en-US" altLang="en-US" sz="1500" b="0" i="0" u="none" strike="noStrike" cap="none" normalizeH="0" baseline="0">
                <a:ln>
                  <a:noFill/>
                </a:ln>
                <a:effectLst/>
                <a:latin typeface="Calibri"/>
                <a:ea typeface="Calibri"/>
                <a:cs typeface="Calibri"/>
              </a:rPr>
              <a:t>, e000057. https://doi.org/10.1136/fmch-2018-000057</a:t>
            </a:r>
          </a:p>
          <a:p>
            <a:pPr marL="0" marR="0" lvl="0" indent="0" algn="l" defTabSz="914400" rtl="0" latinLnBrk="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Grossi, G., Perski, A., Osika, W., &amp; Savic, I. (2015). Stress-related exhaustion disorder – Clinical manifestation of burnout? </a:t>
            </a:r>
            <a:r>
              <a:rPr kumimoji="0" lang="en-US" altLang="en-US" sz="1500" b="0" i="1" u="none" strike="noStrike" cap="none" normalizeH="0" baseline="0">
                <a:ln>
                  <a:noFill/>
                </a:ln>
                <a:effectLst/>
                <a:latin typeface="Calibri"/>
                <a:ea typeface="Calibri"/>
                <a:cs typeface="Calibri"/>
              </a:rPr>
              <a:t>Scandinavian Journal of Psychology, 56</a:t>
            </a:r>
            <a:r>
              <a:rPr kumimoji="0" lang="en-US" altLang="en-US" sz="1500" b="0" i="0" u="none" strike="noStrike" cap="none" normalizeH="0" baseline="0">
                <a:ln>
                  <a:noFill/>
                </a:ln>
                <a:effectLst/>
                <a:latin typeface="Calibri"/>
                <a:ea typeface="Calibri"/>
                <a:cs typeface="Calibri"/>
              </a:rPr>
              <a:t>(6), 626–636. https://doi.org/10.1111/sjop.12251</a:t>
            </a:r>
            <a:endParaRPr lang="en-US" altLang="en-US" sz="1500" b="0" i="0" u="none" strike="noStrike" cap="none" normalizeH="0" baseline="0">
              <a:ln>
                <a:noFill/>
              </a:ln>
              <a:effectLst/>
              <a:latin typeface="Calibri"/>
              <a:ea typeface="Calibri"/>
              <a:cs typeface="Calibri"/>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err="1">
                <a:ln>
                  <a:noFill/>
                </a:ln>
                <a:solidFill>
                  <a:schemeClr val="tx1"/>
                </a:solidFill>
                <a:effectLst/>
                <a:latin typeface="Calibri" panose="020F0502020204030204" pitchFamily="34" charset="0"/>
                <a:cs typeface="Calibri" panose="020F0502020204030204" pitchFamily="34" charset="0"/>
              </a:rPr>
              <a:t>Grządzielewska</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 M. (2021). Using machine learning in burnout prediction: A survey.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Child and Adolescent Social Work Journal, 38</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(2), 175–180. https://doi.org/10.1007/s10560-020-00695-0</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Guest, G., Bunce, A., &amp; Johnson, L. (2006). How many interviews are enough? An experiment with data saturation and variability. </a:t>
            </a:r>
            <a:r>
              <a:rPr kumimoji="0" lang="en-US" altLang="en-US" sz="1500" b="0" i="1" u="none" strike="noStrike" cap="none" normalizeH="0" baseline="0">
                <a:ln>
                  <a:noFill/>
                </a:ln>
                <a:effectLst/>
                <a:latin typeface="Calibri"/>
                <a:ea typeface="Calibri"/>
                <a:cs typeface="Calibri"/>
              </a:rPr>
              <a:t>Field Methods, 18</a:t>
            </a:r>
            <a:r>
              <a:rPr kumimoji="0" lang="en-US" altLang="en-US" sz="1500" b="0" i="0" u="none" strike="noStrike" cap="none" normalizeH="0" baseline="0">
                <a:ln>
                  <a:noFill/>
                </a:ln>
                <a:effectLst/>
                <a:latin typeface="Calibri"/>
                <a:ea typeface="Calibri"/>
                <a:cs typeface="Calibri"/>
              </a:rPr>
              <a:t>(1), 59–82. https://doi.org/10.1177/1525822X05279903</a:t>
            </a: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Heinemann, L. V., &amp; Heinemann, T. (2017). Burnout research: Emergence and scientific investigation of a contested diagnosis.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SAGE Open, 7</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(1), 2158244017697154. https://doi.org/10.1177/2158244017697154</a:t>
            </a:r>
          </a:p>
          <a:p>
            <a:pPr eaLnBrk="0" fontAlgn="base" hangingPunct="0">
              <a:spcBef>
                <a:spcPct val="0"/>
              </a:spcBef>
              <a:spcAft>
                <a:spcPct val="0"/>
              </a:spcAft>
            </a:pPr>
            <a:r>
              <a:rPr kumimoji="0" lang="en-US" altLang="en-US" sz="1500" b="0" i="0" u="none" strike="noStrike" cap="none" normalizeH="0" baseline="0" err="1">
                <a:ln>
                  <a:noFill/>
                </a:ln>
                <a:effectLst/>
                <a:latin typeface="Calibri"/>
                <a:ea typeface="Calibri"/>
                <a:cs typeface="Calibri"/>
              </a:rPr>
              <a:t>Khammissa</a:t>
            </a:r>
            <a:r>
              <a:rPr kumimoji="0" lang="en-US" altLang="en-US" sz="1500" b="0" i="0" u="none" strike="noStrike" cap="none" normalizeH="0" baseline="0">
                <a:ln>
                  <a:noFill/>
                </a:ln>
                <a:effectLst/>
                <a:latin typeface="Calibri"/>
                <a:ea typeface="Calibri"/>
                <a:cs typeface="Calibri"/>
              </a:rPr>
              <a:t>, R. A. G., Fourie, J., &amp; Lemmer, J. (2022). Burnout phenomenon: Neurophysiological factors, clinical features, and aspects of management. </a:t>
            </a:r>
            <a:r>
              <a:rPr kumimoji="0" lang="en-US" altLang="en-US" sz="1500" b="0" i="1" u="none" strike="noStrike" cap="none" normalizeH="0" baseline="0">
                <a:ln>
                  <a:noFill/>
                </a:ln>
                <a:effectLst/>
                <a:latin typeface="Calibri"/>
                <a:ea typeface="Calibri"/>
                <a:cs typeface="Calibri"/>
              </a:rPr>
              <a:t>Journal of Psychology and Psychotherapy, 12</a:t>
            </a:r>
            <a:r>
              <a:rPr kumimoji="0" lang="en-US" altLang="en-US" sz="1500" b="0" i="0" u="none" strike="noStrike" cap="none" normalizeH="0" baseline="0">
                <a:ln>
                  <a:noFill/>
                </a:ln>
                <a:effectLst/>
                <a:latin typeface="Calibri"/>
                <a:ea typeface="Calibri"/>
                <a:cs typeface="Calibri"/>
              </a:rPr>
              <a:t>(1), 1–6. https://doi.org/10.35248/2161-0487.22.12.456</a:t>
            </a:r>
            <a:endParaRPr lang="en-US" altLang="en-US" sz="1500">
              <a:latin typeface="Calibri"/>
              <a:ea typeface="Calibri"/>
              <a:cs typeface="Calibri"/>
            </a:endParaRPr>
          </a:p>
          <a:p>
            <a:pPr marL="0" marR="0" lvl="0" indent="0" algn="l" defTabSz="914400" rtl="0" latinLnBrk="0">
              <a:lnSpc>
                <a:spcPct val="100000"/>
              </a:lnSpc>
              <a:spcBef>
                <a:spcPct val="0"/>
              </a:spcBef>
              <a:spcAft>
                <a:spcPct val="0"/>
              </a:spcAft>
              <a:buClrTx/>
              <a:buSzTx/>
              <a:tabLst/>
            </a:pPr>
            <a:r>
              <a:rPr kumimoji="0" lang="en-US" altLang="en-US" sz="1500" b="0" i="0" u="none" strike="noStrike" cap="none" normalizeH="0" baseline="0">
                <a:ln>
                  <a:noFill/>
                </a:ln>
                <a:effectLst/>
                <a:latin typeface="Calibri"/>
                <a:ea typeface="Calibri"/>
                <a:cs typeface="Calibri"/>
              </a:rPr>
              <a:t>Langer, M., König, C. J., Siegel, R., </a:t>
            </a:r>
            <a:r>
              <a:rPr kumimoji="0" lang="en-US" altLang="en-US" sz="1500" b="0" i="0" u="none" strike="noStrike" cap="none" normalizeH="0" baseline="0" err="1">
                <a:ln>
                  <a:noFill/>
                </a:ln>
                <a:effectLst/>
                <a:latin typeface="Calibri"/>
                <a:ea typeface="Calibri"/>
                <a:cs typeface="Calibri"/>
              </a:rPr>
              <a:t>Fredenhagen</a:t>
            </a:r>
            <a:r>
              <a:rPr kumimoji="0" lang="en-US" altLang="en-US" sz="1500" b="0" i="0" u="none" strike="noStrike" cap="none" normalizeH="0" baseline="0">
                <a:ln>
                  <a:noFill/>
                </a:ln>
                <a:effectLst/>
                <a:latin typeface="Calibri"/>
                <a:ea typeface="Calibri"/>
                <a:cs typeface="Calibri"/>
              </a:rPr>
              <a:t>, T., Schunck, A. G., </a:t>
            </a:r>
            <a:r>
              <a:rPr kumimoji="0" lang="en-US" altLang="en-US" sz="1500" b="0" i="0" u="none" strike="noStrike" cap="none" normalizeH="0" baseline="0" err="1">
                <a:ln>
                  <a:noFill/>
                </a:ln>
                <a:effectLst/>
                <a:latin typeface="Calibri"/>
                <a:ea typeface="Calibri"/>
                <a:cs typeface="Calibri"/>
              </a:rPr>
              <a:t>Hähne</a:t>
            </a:r>
            <a:r>
              <a:rPr kumimoji="0" lang="en-US" altLang="en-US" sz="1500" b="0" i="0" u="none" strike="noStrike" cap="none" normalizeH="0" baseline="0">
                <a:ln>
                  <a:noFill/>
                </a:ln>
                <a:effectLst/>
                <a:latin typeface="Calibri"/>
                <a:ea typeface="Calibri"/>
                <a:cs typeface="Calibri"/>
              </a:rPr>
              <a:t>, V., &amp; Baur, T. (2022). Vocal-stress diary: A longitudinal investigation of the association of everyday work stressors and human voice features. </a:t>
            </a:r>
            <a:r>
              <a:rPr kumimoji="0" lang="en-US" altLang="en-US" sz="1500" b="0" i="1" u="none" strike="noStrike" cap="none" normalizeH="0" baseline="0">
                <a:ln>
                  <a:noFill/>
                </a:ln>
                <a:effectLst/>
                <a:latin typeface="Calibri"/>
                <a:ea typeface="Calibri"/>
                <a:cs typeface="Calibri"/>
              </a:rPr>
              <a:t>Psychological Science, 33</a:t>
            </a:r>
            <a:r>
              <a:rPr kumimoji="0" lang="en-US" altLang="en-US" sz="1500" b="0" i="0" u="none" strike="noStrike" cap="none" normalizeH="0" baseline="0">
                <a:ln>
                  <a:noFill/>
                </a:ln>
                <a:effectLst/>
                <a:latin typeface="Calibri"/>
                <a:ea typeface="Calibri"/>
                <a:cs typeface="Calibri"/>
              </a:rPr>
              <a:t>(7), 1027–1039. https://doi.org/10.1177/09567976221088347</a:t>
            </a:r>
            <a:endParaRPr lang="en-US" altLang="en-US" sz="1500" b="0" i="0" u="none" strike="noStrike" cap="none" normalizeH="0" baseline="0">
              <a:ln>
                <a:noFill/>
              </a:ln>
              <a:effectLst/>
              <a:latin typeface="Calibri"/>
              <a:ea typeface="Calibri"/>
              <a:cs typeface="Calibri"/>
            </a:endParaRPr>
          </a:p>
          <a:p>
            <a:pPr eaLnBrk="0" fontAlgn="base" hangingPunct="0">
              <a:spcBef>
                <a:spcPct val="0"/>
              </a:spcBef>
              <a:spcAft>
                <a:spcPct val="0"/>
              </a:spcAft>
            </a:pPr>
            <a:r>
              <a:rPr kumimoji="0" lang="en-US" altLang="en-US" sz="1500" b="0" i="0" u="none" strike="noStrike" cap="none" normalizeH="0" baseline="0">
                <a:ln>
                  <a:noFill/>
                </a:ln>
                <a:effectLst/>
                <a:latin typeface="Calibri"/>
                <a:ea typeface="Calibri"/>
                <a:cs typeface="Calibri"/>
              </a:rPr>
              <a:t>Low, D. M., Bentley, K. H., &amp; Ghosh, S. S. (2020). Automated assessment of psychiatric disorders using speech: A systematic review. </a:t>
            </a:r>
            <a:r>
              <a:rPr kumimoji="0" lang="en-US" altLang="en-US" sz="1500" b="0" i="1" u="none" strike="noStrike" cap="none" normalizeH="0" baseline="0">
                <a:ln>
                  <a:noFill/>
                </a:ln>
                <a:effectLst/>
                <a:latin typeface="Calibri"/>
                <a:ea typeface="Calibri"/>
                <a:cs typeface="Calibri"/>
              </a:rPr>
              <a:t>Laryngoscope Investigative Otolaryngology, 5</a:t>
            </a:r>
            <a:r>
              <a:rPr kumimoji="0" lang="en-US" altLang="en-US" sz="1500" b="0" i="0" u="none" strike="noStrike" cap="none" normalizeH="0" baseline="0">
                <a:ln>
                  <a:noFill/>
                </a:ln>
                <a:effectLst/>
                <a:latin typeface="Calibri"/>
                <a:ea typeface="Calibri"/>
                <a:cs typeface="Calibri"/>
              </a:rPr>
              <a:t>(1), 96–116. https://doi.org/10.1002/lio2.354</a:t>
            </a:r>
            <a:endParaRPr lang="en-US" sz="1500" b="0" i="0" u="none" strike="noStrike" cap="none" normalizeH="0" baseline="0">
              <a:ln>
                <a:noFill/>
              </a:ln>
              <a:solidFill>
                <a:schemeClr val="tx1"/>
              </a:solidFill>
              <a:effectLst/>
              <a:latin typeface="Calibri" panose="020F0502020204030204" pitchFamily="34" charset="0"/>
              <a:ea typeface="Calibri"/>
              <a:cs typeface="Calibri" panose="020F0502020204030204" pitchFamily="34" charset="0"/>
            </a:endParaRPr>
          </a:p>
          <a:p>
            <a:pPr eaLnBrk="0" fontAlgn="base" hangingPunct="0">
              <a:spcBef>
                <a:spcPct val="0"/>
              </a:spcBef>
              <a:spcAft>
                <a:spcPct val="0"/>
              </a:spcAft>
            </a:pPr>
            <a:r>
              <a:rPr kumimoji="0" lang="en-US" altLang="en-US" sz="1500" b="0" i="0" u="none" strike="noStrike" cap="none" normalizeH="0" baseline="0">
                <a:ln>
                  <a:noFill/>
                </a:ln>
                <a:effectLst/>
                <a:latin typeface="Calibri"/>
                <a:ea typeface="Calibri"/>
                <a:cs typeface="Calibri"/>
              </a:rPr>
              <a:t>Nadon, L., De Beer, L. T., &amp; Morin, A. J. S. (2022). Should burnout be conceptualized as a mental disorder? </a:t>
            </a:r>
            <a:r>
              <a:rPr kumimoji="0" lang="en-US" altLang="en-US" sz="1500" b="0" i="1" u="none" strike="noStrike" cap="none" normalizeH="0" baseline="0">
                <a:ln>
                  <a:noFill/>
                </a:ln>
                <a:effectLst/>
                <a:latin typeface="Calibri"/>
                <a:ea typeface="Calibri"/>
                <a:cs typeface="Calibri"/>
              </a:rPr>
              <a:t>Behavioral Sciences, 12</a:t>
            </a:r>
            <a:r>
              <a:rPr kumimoji="0" lang="en-US" altLang="en-US" sz="1500" b="0" i="0" u="none" strike="noStrike" cap="none" normalizeH="0" baseline="0">
                <a:ln>
                  <a:noFill/>
                </a:ln>
                <a:effectLst/>
                <a:latin typeface="Calibri"/>
                <a:ea typeface="Calibri"/>
                <a:cs typeface="Calibri"/>
              </a:rPr>
              <a:t>(3), 82. https://doi.org/10.3390/bs12030082</a:t>
            </a:r>
            <a:endParaRPr lang="en-US" altLang="en-US" sz="1500" b="0" i="0" u="none" strike="noStrike" cap="none" normalizeH="0" baseline="0">
              <a:ln>
                <a:noFill/>
              </a:ln>
              <a:effectLst/>
              <a:latin typeface="Calibri"/>
              <a:ea typeface="Calibri"/>
              <a:cs typeface="Calibri"/>
            </a:endParaRPr>
          </a:p>
          <a:p>
            <a:pPr marL="0" marR="0" lvl="0" indent="0" algn="l" defTabSz="914400" rtl="0" eaLnBrk="0" fontAlgn="base" latinLnBrk="0" hangingPunct="0">
              <a:lnSpc>
                <a:spcPct val="100000"/>
              </a:lnSpc>
              <a:spcBef>
                <a:spcPct val="0"/>
              </a:spcBef>
              <a:spcAft>
                <a:spcPct val="0"/>
              </a:spcAft>
              <a:buClrTx/>
              <a:buSzTx/>
              <a:tabLst/>
            </a:pP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Parker, G., &amp; Tavella, G. (2022). The diagnosis of burnout: Some challenges. </a:t>
            </a:r>
            <a:r>
              <a:rPr kumimoji="0" lang="en-US" altLang="en-US" sz="1500" b="0" i="1" u="none" strike="noStrike" cap="none" normalizeH="0" baseline="0">
                <a:ln>
                  <a:noFill/>
                </a:ln>
                <a:solidFill>
                  <a:schemeClr val="tx1"/>
                </a:solidFill>
                <a:effectLst/>
                <a:latin typeface="Calibri" panose="020F0502020204030204" pitchFamily="34" charset="0"/>
                <a:cs typeface="Calibri" panose="020F0502020204030204" pitchFamily="34" charset="0"/>
              </a:rPr>
              <a:t>The Journal of Nervous and Mental Disease, 210</a:t>
            </a:r>
            <a:r>
              <a:rPr kumimoji="0" lang="en-US" altLang="en-US" sz="1500" b="0" i="0" u="none" strike="noStrike" cap="none" normalizeH="0" baseline="0">
                <a:ln>
                  <a:noFill/>
                </a:ln>
                <a:solidFill>
                  <a:schemeClr val="tx1"/>
                </a:solidFill>
                <a:effectLst/>
                <a:latin typeface="Calibri" panose="020F0502020204030204" pitchFamily="34" charset="0"/>
                <a:cs typeface="Calibri" panose="020F0502020204030204" pitchFamily="34" charset="0"/>
              </a:rPr>
              <a:t>(7), 475–478. https://doi.org/10.1097/NMD.000000000000146</a:t>
            </a:r>
          </a:p>
        </p:txBody>
      </p:sp>
    </p:spTree>
    <p:extLst>
      <p:ext uri="{BB962C8B-B14F-4D97-AF65-F5344CB8AC3E}">
        <p14:creationId xmlns:p14="http://schemas.microsoft.com/office/powerpoint/2010/main" val="12094641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ttangolo 64"/>
          <p:cNvSpPr/>
          <p:nvPr/>
        </p:nvSpPr>
        <p:spPr>
          <a:xfrm rot="10800000">
            <a:off x="0" y="-1"/>
            <a:ext cx="12192000" cy="2497028"/>
          </a:xfrm>
          <a:prstGeom prst="rect">
            <a:avLst/>
          </a:prstGeom>
          <a:solidFill>
            <a:srgbClr val="B2072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9" name="Immagine 8">
            <a:extLst>
              <a:ext uri="{FF2B5EF4-FFF2-40B4-BE49-F238E27FC236}">
                <a16:creationId xmlns:a16="http://schemas.microsoft.com/office/drawing/2014/main" id="{C3CCC49D-6ED0-0333-1BC8-5B0693119D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0521" y="5944234"/>
            <a:ext cx="2877312" cy="704404"/>
          </a:xfrm>
          <a:prstGeom prst="rect">
            <a:avLst/>
          </a:prstGeom>
        </p:spPr>
      </p:pic>
      <p:sp>
        <p:nvSpPr>
          <p:cNvPr id="3" name="CasellaDiTesto 13">
            <a:extLst>
              <a:ext uri="{FF2B5EF4-FFF2-40B4-BE49-F238E27FC236}">
                <a16:creationId xmlns:a16="http://schemas.microsoft.com/office/drawing/2014/main" id="{506E3E2C-5B47-6BE6-52F4-94FF2C8225BC}"/>
              </a:ext>
            </a:extLst>
          </p:cNvPr>
          <p:cNvSpPr txBox="1"/>
          <p:nvPr/>
        </p:nvSpPr>
        <p:spPr>
          <a:xfrm>
            <a:off x="463149" y="1712198"/>
            <a:ext cx="12192000" cy="784830"/>
          </a:xfrm>
          <a:prstGeom prst="rect">
            <a:avLst/>
          </a:prstGeom>
          <a:noFill/>
        </p:spPr>
        <p:txBody>
          <a:bodyPr wrap="square" rtlCol="0">
            <a:spAutoFit/>
          </a:bodyPr>
          <a:lstStyle/>
          <a:p>
            <a:r>
              <a:rPr lang="en-US" sz="4500" b="1" i="0" noProof="0">
                <a:solidFill>
                  <a:schemeClr val="bg2"/>
                </a:solidFill>
                <a:effectLst/>
                <a:latin typeface="Montserrat" panose="00000500000000000000" pitchFamily="50" charset="0"/>
              </a:rPr>
              <a:t>THANK YOU FOR YOUR ATTENTION</a:t>
            </a:r>
            <a:endParaRPr lang="en-US" sz="4500" b="1" noProof="0">
              <a:solidFill>
                <a:schemeClr val="bg2"/>
              </a:solidFill>
              <a:latin typeface="Montserrat" panose="00000500000000000000" pitchFamily="50" charset="0"/>
            </a:endParaRPr>
          </a:p>
        </p:txBody>
      </p:sp>
      <p:sp>
        <p:nvSpPr>
          <p:cNvPr id="6" name="CasellaDiTesto 8">
            <a:extLst>
              <a:ext uri="{FF2B5EF4-FFF2-40B4-BE49-F238E27FC236}">
                <a16:creationId xmlns:a16="http://schemas.microsoft.com/office/drawing/2014/main" id="{B756EC7E-E51F-42EE-DD75-F570334FF810}"/>
              </a:ext>
            </a:extLst>
          </p:cNvPr>
          <p:cNvSpPr txBox="1"/>
          <p:nvPr/>
        </p:nvSpPr>
        <p:spPr>
          <a:xfrm>
            <a:off x="463148" y="2497028"/>
            <a:ext cx="5013523" cy="630942"/>
          </a:xfrm>
          <a:prstGeom prst="rect">
            <a:avLst/>
          </a:prstGeom>
          <a:noFill/>
        </p:spPr>
        <p:txBody>
          <a:bodyPr wrap="square" rtlCol="0">
            <a:spAutoFit/>
          </a:bodyPr>
          <a:lstStyle/>
          <a:p>
            <a:r>
              <a:rPr lang="en-US" sz="3500" b="1">
                <a:solidFill>
                  <a:srgbClr val="939393"/>
                </a:solidFill>
                <a:latin typeface="Lato" panose="020F0502020204030203" pitchFamily="34" charset="0"/>
                <a:ea typeface="Lato" panose="020F0502020204030203" pitchFamily="34" charset="0"/>
                <a:cs typeface="Lato" panose="020F0502020204030203" pitchFamily="34" charset="0"/>
              </a:rPr>
              <a:t>Chiara.bassi@univr.it</a:t>
            </a:r>
            <a:endParaRPr lang="en-US" sz="3500" b="1" noProof="0">
              <a:solidFill>
                <a:srgbClr val="939393"/>
              </a:solidFill>
              <a:latin typeface="Lato" panose="020F0502020204030203" pitchFamily="34" charset="0"/>
              <a:ea typeface="Lato" panose="020F0502020204030203" pitchFamily="34" charset="0"/>
              <a:cs typeface="Lato" panose="020F0502020204030203" pitchFamily="34" charset="0"/>
            </a:endParaRPr>
          </a:p>
        </p:txBody>
      </p:sp>
      <p:pic>
        <p:nvPicPr>
          <p:cNvPr id="4" name="Immagine 3" descr="Immagine che contiene testo, Carattere, logo, moneta&#10;&#10;Il contenuto generato dall'IA potrebbe non essere corretto.">
            <a:extLst>
              <a:ext uri="{FF2B5EF4-FFF2-40B4-BE49-F238E27FC236}">
                <a16:creationId xmlns:a16="http://schemas.microsoft.com/office/drawing/2014/main" id="{6E3BC41A-1E10-0A7D-57ED-8FB6DE24793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361945" y="5944234"/>
            <a:ext cx="3721607" cy="725713"/>
          </a:xfrm>
          <a:prstGeom prst="rect">
            <a:avLst/>
          </a:prstGeom>
        </p:spPr>
      </p:pic>
    </p:spTree>
    <p:extLst>
      <p:ext uri="{BB962C8B-B14F-4D97-AF65-F5344CB8AC3E}">
        <p14:creationId xmlns:p14="http://schemas.microsoft.com/office/powerpoint/2010/main" val="37274269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5374AA-55D3-73D7-D8E5-2AF505ABBB03}"/>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CB1A0613-8CD2-98BD-BAC3-D839DAC1A4F0}"/>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773F492A-6367-7773-936D-A4FCEA1B6B95}"/>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4607B47E-C6B4-8E26-C461-F9BD479D67F6}"/>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13DFAA8B-81E3-65F8-53B4-674E67BC0FE7}"/>
              </a:ext>
            </a:extLst>
          </p:cNvPr>
          <p:cNvSpPr txBox="1"/>
          <p:nvPr/>
        </p:nvSpPr>
        <p:spPr>
          <a:xfrm>
            <a:off x="483867" y="374447"/>
            <a:ext cx="10776316" cy="461665"/>
          </a:xfrm>
          <a:prstGeom prst="rect">
            <a:avLst/>
          </a:prstGeom>
          <a:noFill/>
        </p:spPr>
        <p:txBody>
          <a:bodyPr wrap="square" lIns="91440" tIns="45720" rIns="91440" bIns="45720" rtlCol="0" anchor="t">
            <a:spAutoFit/>
          </a:bodyPr>
          <a:lstStyle/>
          <a:p>
            <a:r>
              <a:rPr lang="en-US" sz="2400" b="1" noProof="0">
                <a:solidFill>
                  <a:schemeClr val="tx1">
                    <a:lumMod val="75000"/>
                    <a:lumOff val="25000"/>
                  </a:schemeClr>
                </a:solidFill>
                <a:latin typeface="Montserrat"/>
                <a:ea typeface="Calibri"/>
              </a:rPr>
              <a:t>Challenges in Validating Biomarkers for Burnout Diagnosis</a:t>
            </a:r>
          </a:p>
        </p:txBody>
      </p:sp>
      <p:sp>
        <p:nvSpPr>
          <p:cNvPr id="8" name="Rettangolo 4">
            <a:extLst>
              <a:ext uri="{FF2B5EF4-FFF2-40B4-BE49-F238E27FC236}">
                <a16:creationId xmlns:a16="http://schemas.microsoft.com/office/drawing/2014/main" id="{5DA5ED4D-54F3-1843-18F3-D8CFECC489A0}"/>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14" name="Rectangle 1">
            <a:extLst>
              <a:ext uri="{FF2B5EF4-FFF2-40B4-BE49-F238E27FC236}">
                <a16:creationId xmlns:a16="http://schemas.microsoft.com/office/drawing/2014/main" id="{B982671F-43D5-930E-B589-66E0927A9959}"/>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sp>
        <p:nvSpPr>
          <p:cNvPr id="13" name="Rettangolo 12">
            <a:extLst>
              <a:ext uri="{FF2B5EF4-FFF2-40B4-BE49-F238E27FC236}">
                <a16:creationId xmlns:a16="http://schemas.microsoft.com/office/drawing/2014/main" id="{4EE5593D-87F6-A803-3E67-BD3448DD1B5E}"/>
              </a:ext>
            </a:extLst>
          </p:cNvPr>
          <p:cNvSpPr/>
          <p:nvPr/>
        </p:nvSpPr>
        <p:spPr>
          <a:xfrm>
            <a:off x="651386" y="1474838"/>
            <a:ext cx="10815484" cy="663677"/>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US" sz="2000" noProof="0">
                <a:solidFill>
                  <a:srgbClr val="000000"/>
                </a:solidFill>
                <a:latin typeface="Calibri" panose="020F0502020204030204" pitchFamily="34" charset="0"/>
                <a:ea typeface="+mn-lt"/>
                <a:cs typeface="Calibri" panose="020F0502020204030204" pitchFamily="34" charset="0"/>
              </a:rPr>
              <a:t>Although several studies have investigated physiological correlates of burnout, </a:t>
            </a:r>
            <a:r>
              <a:rPr lang="en-US" sz="2000" b="1" noProof="0">
                <a:solidFill>
                  <a:srgbClr val="000000"/>
                </a:solidFill>
                <a:latin typeface="Calibri" panose="020F0502020204030204" pitchFamily="34" charset="0"/>
                <a:ea typeface="+mn-lt"/>
                <a:cs typeface="Calibri" panose="020F0502020204030204" pitchFamily="34" charset="0"/>
              </a:rPr>
              <a:t>research on biological markers is still considered underdeveloped</a:t>
            </a:r>
            <a:r>
              <a:rPr lang="en-US" sz="2000" noProof="0">
                <a:solidFill>
                  <a:srgbClr val="000000"/>
                </a:solidFill>
                <a:latin typeface="Calibri" panose="020F0502020204030204" pitchFamily="34" charset="0"/>
                <a:ea typeface="+mn-lt"/>
                <a:cs typeface="Calibri" panose="020F0502020204030204" pitchFamily="34" charset="0"/>
              </a:rPr>
              <a:t> and inconclusive.</a:t>
            </a:r>
            <a:endParaRPr lang="en-US" sz="2000" noProof="0">
              <a:solidFill>
                <a:srgbClr val="000000"/>
              </a:solidFill>
              <a:latin typeface="Calibri" panose="020F0502020204030204" pitchFamily="34" charset="0"/>
              <a:cs typeface="Calibri" panose="020F0502020204030204" pitchFamily="34" charset="0"/>
            </a:endParaRPr>
          </a:p>
        </p:txBody>
      </p:sp>
      <p:sp>
        <p:nvSpPr>
          <p:cNvPr id="15" name="CasellaDiTesto 14">
            <a:extLst>
              <a:ext uri="{FF2B5EF4-FFF2-40B4-BE49-F238E27FC236}">
                <a16:creationId xmlns:a16="http://schemas.microsoft.com/office/drawing/2014/main" id="{7DF0B6AB-D3BD-85D1-8DC7-66A37CB8A361}"/>
              </a:ext>
            </a:extLst>
          </p:cNvPr>
          <p:cNvSpPr txBox="1"/>
          <p:nvPr/>
        </p:nvSpPr>
        <p:spPr>
          <a:xfrm>
            <a:off x="1037304" y="2524432"/>
            <a:ext cx="10707327"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342900" indent="-342900">
              <a:buFont typeface="Wingdings" panose="05000000000000000000" pitchFamily="2" charset="2"/>
              <a:buChar char="§"/>
            </a:pPr>
            <a:r>
              <a:rPr lang="en-US" sz="2000" b="1" dirty="0">
                <a:latin typeface="Calibri"/>
                <a:ea typeface="Calibri"/>
                <a:cs typeface="Calibri"/>
              </a:rPr>
              <a:t> Lack of Conceptual Clarity</a:t>
            </a:r>
            <a:endParaRPr lang="it-IT" dirty="0"/>
          </a:p>
          <a:p>
            <a:pPr marL="457200" lvl="1"/>
            <a:r>
              <a:rPr lang="en-US" sz="2000" dirty="0">
                <a:latin typeface="Calibri"/>
                <a:ea typeface="Calibri"/>
                <a:cs typeface="Calibri"/>
              </a:rPr>
              <a:t>No shared definition of burnout → different studies may measure different phenomena</a:t>
            </a:r>
            <a:endParaRPr lang="en-US" dirty="0"/>
          </a:p>
          <a:p>
            <a:pPr marL="342900" indent="-342900">
              <a:buFont typeface="Wingdings" panose="05000000000000000000" pitchFamily="2" charset="2"/>
              <a:buChar char="§"/>
            </a:pPr>
            <a:r>
              <a:rPr lang="en-US" sz="2000" b="1" dirty="0">
                <a:latin typeface="Calibri"/>
                <a:ea typeface="Calibri"/>
                <a:cs typeface="Calibri"/>
              </a:rPr>
              <a:t>Poor Diagnostic Grounding</a:t>
            </a:r>
            <a:endParaRPr lang="en-US" dirty="0"/>
          </a:p>
          <a:p>
            <a:pPr lvl="1"/>
            <a:r>
              <a:rPr lang="en-US" sz="2000" dirty="0">
                <a:latin typeface="Calibri"/>
                <a:ea typeface="Calibri"/>
                <a:cs typeface="Calibri"/>
              </a:rPr>
              <a:t>Most studies rely on tools like MBI, which lack standardized diagnostic thresholds</a:t>
            </a:r>
            <a:endParaRPr lang="en-US" dirty="0"/>
          </a:p>
          <a:p>
            <a:pPr marL="342900" indent="-342900">
              <a:buFont typeface="Wingdings" panose="05000000000000000000" pitchFamily="2" charset="2"/>
              <a:buChar char="§"/>
            </a:pPr>
            <a:r>
              <a:rPr lang="en-US" sz="2000" b="1" dirty="0">
                <a:latin typeface="Calibri"/>
                <a:ea typeface="Calibri"/>
                <a:cs typeface="Calibri"/>
              </a:rPr>
              <a:t>Methodological Limits</a:t>
            </a:r>
            <a:endParaRPr lang="en-US" dirty="0"/>
          </a:p>
          <a:p>
            <a:pPr lvl="1"/>
            <a:r>
              <a:rPr lang="en-US" sz="2000" dirty="0">
                <a:latin typeface="Calibri"/>
                <a:ea typeface="Calibri"/>
                <a:cs typeface="Calibri"/>
              </a:rPr>
              <a:t>Most research is cross-sectional, not longitudinal → hard to establish causal links</a:t>
            </a:r>
            <a:endParaRPr lang="en-US" dirty="0"/>
          </a:p>
        </p:txBody>
      </p:sp>
      <p:sp>
        <p:nvSpPr>
          <p:cNvPr id="3" name="CasellaDiTesto 2">
            <a:extLst>
              <a:ext uri="{FF2B5EF4-FFF2-40B4-BE49-F238E27FC236}">
                <a16:creationId xmlns:a16="http://schemas.microsoft.com/office/drawing/2014/main" id="{1975AA5D-3971-DE73-6455-85753888A1A9}"/>
              </a:ext>
            </a:extLst>
          </p:cNvPr>
          <p:cNvSpPr txBox="1"/>
          <p:nvPr/>
        </p:nvSpPr>
        <p:spPr>
          <a:xfrm>
            <a:off x="7013643" y="4849341"/>
            <a:ext cx="4730988" cy="707886"/>
          </a:xfrm>
          <a:prstGeom prst="rect">
            <a:avLst/>
          </a:prstGeom>
          <a:noFill/>
        </p:spPr>
        <p:txBody>
          <a:bodyPr wrap="square">
            <a:spAutoFit/>
          </a:bodyPr>
          <a:lstStyle/>
          <a:p>
            <a:r>
              <a:rPr lang="en-US" sz="2000" i="0" noProof="0">
                <a:solidFill>
                  <a:srgbClr val="222222"/>
                </a:solidFill>
                <a:effectLst/>
                <a:latin typeface="Calibri" panose="020F0502020204030204" pitchFamily="34" charset="0"/>
                <a:cs typeface="Calibri" panose="020F0502020204030204" pitchFamily="34" charset="0"/>
              </a:rPr>
              <a:t>Heinemann &amp; Heinemann</a:t>
            </a:r>
            <a:r>
              <a:rPr lang="en-US" sz="2000" noProof="0">
                <a:solidFill>
                  <a:srgbClr val="222222"/>
                </a:solidFill>
                <a:latin typeface="Calibri" panose="020F0502020204030204" pitchFamily="34" charset="0"/>
                <a:cs typeface="Calibri" panose="020F0502020204030204" pitchFamily="34" charset="0"/>
              </a:rPr>
              <a:t>, </a:t>
            </a:r>
            <a:r>
              <a:rPr lang="en-US" sz="2000" i="0" noProof="0">
                <a:solidFill>
                  <a:srgbClr val="222222"/>
                </a:solidFill>
                <a:effectLst/>
                <a:latin typeface="Calibri" panose="020F0502020204030204" pitchFamily="34" charset="0"/>
                <a:cs typeface="Calibri" panose="020F0502020204030204" pitchFamily="34" charset="0"/>
              </a:rPr>
              <a:t>(2017); Nadon, et al., (2022); Parker &amp; Tavella,(2022)</a:t>
            </a:r>
            <a:endParaRPr lang="en-US" sz="2000" noProof="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7225800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E64958-D2DF-D9D3-7F16-278E963B4404}"/>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C0CF57AC-C9D5-AE7E-F086-514F9C982CCD}"/>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F7BA0102-2D00-63B4-DFC1-3984C65A9737}"/>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218EDDE5-B8C8-0B66-D65E-6B4C0C63F86C}"/>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60983F2D-B8D7-8040-9953-3D63B7271F78}"/>
              </a:ext>
            </a:extLst>
          </p:cNvPr>
          <p:cNvSpPr txBox="1"/>
          <p:nvPr/>
        </p:nvSpPr>
        <p:spPr>
          <a:xfrm>
            <a:off x="483867" y="374447"/>
            <a:ext cx="10776316" cy="461665"/>
          </a:xfrm>
          <a:prstGeom prst="rect">
            <a:avLst/>
          </a:prstGeom>
          <a:noFill/>
        </p:spPr>
        <p:txBody>
          <a:bodyPr wrap="square" lIns="91440" tIns="45720" rIns="91440" bIns="45720" rtlCol="0" anchor="t">
            <a:spAutoFit/>
          </a:bodyPr>
          <a:lstStyle/>
          <a:p>
            <a:r>
              <a:rPr lang="en-US" sz="2400" b="1" noProof="0">
                <a:solidFill>
                  <a:schemeClr val="tx1">
                    <a:lumMod val="75000"/>
                    <a:lumOff val="25000"/>
                  </a:schemeClr>
                </a:solidFill>
                <a:latin typeface="Montserrat"/>
                <a:ea typeface="Calibri"/>
              </a:rPr>
              <a:t>What do we know about biomarkers in burnout?</a:t>
            </a:r>
          </a:p>
        </p:txBody>
      </p:sp>
      <p:sp>
        <p:nvSpPr>
          <p:cNvPr id="8" name="Rettangolo 4">
            <a:extLst>
              <a:ext uri="{FF2B5EF4-FFF2-40B4-BE49-F238E27FC236}">
                <a16:creationId xmlns:a16="http://schemas.microsoft.com/office/drawing/2014/main" id="{69D6E1D6-CFC6-E9FE-7491-959CD0659DB1}"/>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14" name="Rectangle 1">
            <a:extLst>
              <a:ext uri="{FF2B5EF4-FFF2-40B4-BE49-F238E27FC236}">
                <a16:creationId xmlns:a16="http://schemas.microsoft.com/office/drawing/2014/main" id="{44D7814E-E5E2-1F04-A14C-BA879D82FC5D}"/>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graphicFrame>
        <p:nvGraphicFramePr>
          <p:cNvPr id="10" name="Tabella 9">
            <a:extLst>
              <a:ext uri="{FF2B5EF4-FFF2-40B4-BE49-F238E27FC236}">
                <a16:creationId xmlns:a16="http://schemas.microsoft.com/office/drawing/2014/main" id="{C59DCFC2-26AD-7655-1E00-D408D67E6993}"/>
              </a:ext>
            </a:extLst>
          </p:cNvPr>
          <p:cNvGraphicFramePr>
            <a:graphicFrameLocks noGrp="1"/>
          </p:cNvGraphicFramePr>
          <p:nvPr>
            <p:extLst>
              <p:ext uri="{D42A27DB-BD31-4B8C-83A1-F6EECF244321}">
                <p14:modId xmlns:p14="http://schemas.microsoft.com/office/powerpoint/2010/main" val="1640190803"/>
              </p:ext>
            </p:extLst>
          </p:nvPr>
        </p:nvGraphicFramePr>
        <p:xfrm>
          <a:off x="1098115" y="949170"/>
          <a:ext cx="9993553" cy="4885917"/>
        </p:xfrm>
        <a:graphic>
          <a:graphicData uri="http://schemas.openxmlformats.org/drawingml/2006/table">
            <a:tbl>
              <a:tblPr firstRow="1" bandRow="1">
                <a:tableStyleId>{5C22544A-7EE6-4342-B048-85BDC9FD1C3A}</a:tableStyleId>
              </a:tblPr>
              <a:tblGrid>
                <a:gridCol w="2590804">
                  <a:extLst>
                    <a:ext uri="{9D8B030D-6E8A-4147-A177-3AD203B41FA5}">
                      <a16:colId xmlns:a16="http://schemas.microsoft.com/office/drawing/2014/main" val="253071224"/>
                    </a:ext>
                  </a:extLst>
                </a:gridCol>
                <a:gridCol w="2700114">
                  <a:extLst>
                    <a:ext uri="{9D8B030D-6E8A-4147-A177-3AD203B41FA5}">
                      <a16:colId xmlns:a16="http://schemas.microsoft.com/office/drawing/2014/main" val="310330231"/>
                    </a:ext>
                  </a:extLst>
                </a:gridCol>
                <a:gridCol w="1605064">
                  <a:extLst>
                    <a:ext uri="{9D8B030D-6E8A-4147-A177-3AD203B41FA5}">
                      <a16:colId xmlns:a16="http://schemas.microsoft.com/office/drawing/2014/main" val="1801084025"/>
                    </a:ext>
                  </a:extLst>
                </a:gridCol>
                <a:gridCol w="3097571">
                  <a:extLst>
                    <a:ext uri="{9D8B030D-6E8A-4147-A177-3AD203B41FA5}">
                      <a16:colId xmlns:a16="http://schemas.microsoft.com/office/drawing/2014/main" val="341416969"/>
                    </a:ext>
                  </a:extLst>
                </a:gridCol>
              </a:tblGrid>
              <a:tr h="618739">
                <a:tc>
                  <a:txBody>
                    <a:bodyPr/>
                    <a:lstStyle/>
                    <a:p>
                      <a:pPr algn="ctr"/>
                      <a:r>
                        <a:rPr lang="en-US" sz="2000" noProof="0">
                          <a:solidFill>
                            <a:schemeClr val="tx1"/>
                          </a:solidFill>
                          <a:latin typeface="Calibri" panose="020F0502020204030204" pitchFamily="34" charset="0"/>
                          <a:cs typeface="Calibri" panose="020F0502020204030204" pitchFamily="34" charset="0"/>
                        </a:rPr>
                        <a:t>Authors (year)</a:t>
                      </a:r>
                    </a:p>
                  </a:txBody>
                  <a:tcPr>
                    <a:solidFill>
                      <a:srgbClr val="93939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Biomarker class</a:t>
                      </a:r>
                    </a:p>
                  </a:txBody>
                  <a:tcPr>
                    <a:solidFill>
                      <a:srgbClr val="93939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Validated?</a:t>
                      </a:r>
                    </a:p>
                  </a:txBody>
                  <a:tcPr>
                    <a:solidFill>
                      <a:srgbClr val="93939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Validation method</a:t>
                      </a:r>
                    </a:p>
                  </a:txBody>
                  <a:tcPr>
                    <a:solidFill>
                      <a:srgbClr val="939393"/>
                    </a:solidFill>
                  </a:tcPr>
                </a:tc>
                <a:extLst>
                  <a:ext uri="{0D108BD9-81ED-4DB2-BD59-A6C34878D82A}">
                    <a16:rowId xmlns:a16="http://schemas.microsoft.com/office/drawing/2014/main" val="439319117"/>
                  </a:ext>
                </a:extLst>
              </a:tr>
              <a:tr h="870062">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a:solidFill>
                            <a:schemeClr val="tx1"/>
                          </a:solidFill>
                          <a:latin typeface="Calibri" panose="020F0502020204030204" pitchFamily="34" charset="0"/>
                          <a:cs typeface="Calibri" panose="020F0502020204030204" pitchFamily="34" charset="0"/>
                        </a:rPr>
                        <a:t>Danhof-Pont et al.2011</a:t>
                      </a:r>
                    </a:p>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a:solidFill>
                            <a:schemeClr val="tx1"/>
                          </a:solidFill>
                          <a:latin typeface="Calibri" panose="020F0502020204030204" pitchFamily="34" charset="0"/>
                          <a:cs typeface="Calibri" panose="020F0502020204030204" pitchFamily="34" charset="0"/>
                        </a:rPr>
                        <a:t>Grossi et al., (2015)</a:t>
                      </a:r>
                    </a:p>
                    <a:p>
                      <a:pPr algn="r"/>
                      <a:r>
                        <a:rPr lang="en-US" sz="2000" noProof="0" err="1">
                          <a:solidFill>
                            <a:schemeClr val="tx1"/>
                          </a:solidFill>
                          <a:latin typeface="Calibri" panose="020F0502020204030204" pitchFamily="34" charset="0"/>
                          <a:cs typeface="Calibri" panose="020F0502020204030204" pitchFamily="34" charset="0"/>
                        </a:rPr>
                        <a:t>Khamissa</a:t>
                      </a:r>
                      <a:r>
                        <a:rPr lang="en-US" sz="2000" noProof="0">
                          <a:solidFill>
                            <a:schemeClr val="tx1"/>
                          </a:solidFill>
                          <a:latin typeface="Calibri" panose="020F0502020204030204" pitchFamily="34" charset="0"/>
                          <a:cs typeface="Calibri" panose="020F0502020204030204" pitchFamily="34" charset="0"/>
                        </a:rPr>
                        <a:t> et al. (2022)</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HPA axis</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MBI, KEDS; SMBQ</a:t>
                      </a:r>
                    </a:p>
                  </a:txBody>
                  <a:tcPr>
                    <a:solidFill>
                      <a:srgbClr val="F3F3F3"/>
                    </a:solidFill>
                  </a:tcPr>
                </a:tc>
                <a:extLst>
                  <a:ext uri="{0D108BD9-81ED-4DB2-BD59-A6C34878D82A}">
                    <a16:rowId xmlns:a16="http://schemas.microsoft.com/office/drawing/2014/main" val="1833513982"/>
                  </a:ext>
                </a:extLst>
              </a:tr>
              <a:tr h="681345">
                <a:tc>
                  <a:txBody>
                    <a:bodyPr/>
                    <a:lstStyle/>
                    <a:p>
                      <a:pPr algn="r"/>
                      <a:r>
                        <a:rPr lang="en-US" sz="2000" noProof="0">
                          <a:solidFill>
                            <a:schemeClr val="tx1"/>
                          </a:solidFill>
                          <a:latin typeface="Calibri" panose="020F0502020204030204" pitchFamily="34" charset="0"/>
                          <a:cs typeface="Calibri" panose="020F0502020204030204" pitchFamily="34" charset="0"/>
                        </a:rPr>
                        <a:t>Grossi et al., (2015)</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Autonomic </a:t>
                      </a:r>
                      <a:r>
                        <a:rPr lang="en-US" sz="2000" noProof="0" err="1">
                          <a:solidFill>
                            <a:schemeClr val="tx1"/>
                          </a:solidFill>
                          <a:latin typeface="Calibri" panose="020F0502020204030204" pitchFamily="34" charset="0"/>
                          <a:cs typeface="Calibri" panose="020F0502020204030204" pitchFamily="34" charset="0"/>
                        </a:rPr>
                        <a:t>nervours</a:t>
                      </a:r>
                      <a:r>
                        <a:rPr lang="en-US" sz="2000" noProof="0">
                          <a:solidFill>
                            <a:schemeClr val="tx1"/>
                          </a:solidFill>
                          <a:latin typeface="Calibri" panose="020F0502020204030204" pitchFamily="34" charset="0"/>
                          <a:cs typeface="Calibri" panose="020F0502020204030204" pitchFamily="34" charset="0"/>
                        </a:rPr>
                        <a:t> system (ANS) </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MBI, KEDS</a:t>
                      </a:r>
                    </a:p>
                  </a:txBody>
                  <a:tcPr>
                    <a:solidFill>
                      <a:srgbClr val="F3F3F3"/>
                    </a:solidFill>
                  </a:tcPr>
                </a:tc>
                <a:extLst>
                  <a:ext uri="{0D108BD9-81ED-4DB2-BD59-A6C34878D82A}">
                    <a16:rowId xmlns:a16="http://schemas.microsoft.com/office/drawing/2014/main" val="2077323781"/>
                  </a:ext>
                </a:extLst>
              </a:tr>
              <a:tr h="398594">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2000" noProof="0">
                          <a:solidFill>
                            <a:schemeClr val="tx1"/>
                          </a:solidFill>
                          <a:latin typeface="Calibri" panose="020F0502020204030204" pitchFamily="34" charset="0"/>
                          <a:cs typeface="Calibri" panose="020F0502020204030204" pitchFamily="34" charset="0"/>
                        </a:rPr>
                        <a:t>Danhof-Pont et al.2011</a:t>
                      </a:r>
                    </a:p>
                    <a:p>
                      <a:pPr algn="r"/>
                      <a:endParaRPr lang="en-US" sz="2000" noProof="0">
                        <a:solidFill>
                          <a:schemeClr val="tx1"/>
                        </a:solidFill>
                        <a:latin typeface="Calibri" panose="020F0502020204030204" pitchFamily="34" charset="0"/>
                        <a:cs typeface="Calibri" panose="020F0502020204030204" pitchFamily="34" charset="0"/>
                      </a:endParaRP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Cardiovascular</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MBI,SMBQ</a:t>
                      </a:r>
                    </a:p>
                  </a:txBody>
                  <a:tcPr>
                    <a:solidFill>
                      <a:srgbClr val="F3F3F3"/>
                    </a:solidFill>
                  </a:tcPr>
                </a:tc>
                <a:extLst>
                  <a:ext uri="{0D108BD9-81ED-4DB2-BD59-A6C34878D82A}">
                    <a16:rowId xmlns:a16="http://schemas.microsoft.com/office/drawing/2014/main" val="1852579759"/>
                  </a:ext>
                </a:extLst>
              </a:tr>
              <a:tr h="252031">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Danhof-Pont et al.2011</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Metabolic</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2586768159"/>
                  </a:ext>
                </a:extLst>
              </a:tr>
              <a:tr h="293536">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Danhof-Pont et al.2011</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Immune system</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977997934"/>
                  </a:ext>
                </a:extLst>
              </a:tr>
              <a:tr h="17939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Danhof-Pont et al.2011</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Hormonal (non cortisol) </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1298581698"/>
                  </a:ext>
                </a:extLst>
              </a:tr>
              <a:tr h="670538">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Danhof-Pont et al.2011</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Antioxidants</a:t>
                      </a:r>
                    </a:p>
                  </a:txBody>
                  <a:tcPr>
                    <a:solidFill>
                      <a:srgbClr val="F3F3F3"/>
                    </a:solidFill>
                  </a:tcPr>
                </a:tc>
                <a:tc>
                  <a:txBody>
                    <a:bodyPr/>
                    <a:lstStyle/>
                    <a:p>
                      <a:pPr algn="ctr"/>
                      <a:r>
                        <a:rPr lang="en-US" sz="2000" noProof="0">
                          <a:solidFill>
                            <a:schemeClr val="tx1"/>
                          </a:solidFill>
                          <a:latin typeface="Calibri" panose="020F0502020204030204" pitchFamily="34" charset="0"/>
                          <a:cs typeface="Calibri" panose="020F0502020204030204" pitchFamily="34" charset="0"/>
                        </a:rPr>
                        <a:t>yes</a:t>
                      </a:r>
                    </a:p>
                  </a:txBody>
                  <a:tcPr>
                    <a:solidFill>
                      <a:srgbClr val="F3F3F3"/>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a:ln>
                            <a:noFill/>
                          </a:ln>
                          <a:solidFill>
                            <a:schemeClr val="tx1"/>
                          </a:solidFill>
                          <a:effectLst/>
                          <a:uLnTx/>
                          <a:uFillTx/>
                          <a:latin typeface="Calibri" panose="020F0502020204030204" pitchFamily="34" charset="0"/>
                          <a:ea typeface="+mn-ea"/>
                          <a:cs typeface="Calibri" panose="020F0502020204030204" pitchFamily="34" charset="0"/>
                        </a:rPr>
                        <a:t>MBI,SMBQ</a:t>
                      </a:r>
                    </a:p>
                  </a:txBody>
                  <a:tcPr>
                    <a:solidFill>
                      <a:srgbClr val="F3F3F3"/>
                    </a:solidFill>
                  </a:tcPr>
                </a:tc>
                <a:extLst>
                  <a:ext uri="{0D108BD9-81ED-4DB2-BD59-A6C34878D82A}">
                    <a16:rowId xmlns:a16="http://schemas.microsoft.com/office/drawing/2014/main" val="1687888017"/>
                  </a:ext>
                </a:extLst>
              </a:tr>
            </a:tbl>
          </a:graphicData>
        </a:graphic>
      </p:graphicFrame>
      <p:sp>
        <p:nvSpPr>
          <p:cNvPr id="6" name="CasellaDiTesto 5">
            <a:extLst>
              <a:ext uri="{FF2B5EF4-FFF2-40B4-BE49-F238E27FC236}">
                <a16:creationId xmlns:a16="http://schemas.microsoft.com/office/drawing/2014/main" id="{72CB530C-9FC4-8258-ED2D-88B4537F647E}"/>
              </a:ext>
            </a:extLst>
          </p:cNvPr>
          <p:cNvSpPr txBox="1"/>
          <p:nvPr/>
        </p:nvSpPr>
        <p:spPr>
          <a:xfrm>
            <a:off x="2514145" y="5770512"/>
            <a:ext cx="7886291" cy="720176"/>
          </a:xfrm>
          <a:prstGeom prst="rect">
            <a:avLst/>
          </a:prstGeom>
          <a:noFill/>
        </p:spPr>
        <p:txBody>
          <a:bodyPr wrap="square">
            <a:spAutoFit/>
          </a:bodyPr>
          <a:lstStyle/>
          <a:p>
            <a:pPr marL="0" marR="0" lvl="0" indent="0" algn="l" defTabSz="914400" rtl="0" eaLnBrk="0" fontAlgn="base" latinLnBrk="0" hangingPunct="0">
              <a:lnSpc>
                <a:spcPct val="100000"/>
              </a:lnSpc>
              <a:spcBef>
                <a:spcPct val="0"/>
              </a:spcBef>
              <a:spcAft>
                <a:spcPct val="0"/>
              </a:spcAft>
              <a:buClrTx/>
              <a:buSzTx/>
              <a:tabLst/>
            </a:pP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MBI</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Maslach Burnout Inventory</a:t>
            </a:r>
            <a:r>
              <a:rPr lang="en-US" sz="2000" i="1" noProof="0">
                <a:latin typeface="Calibri" panose="020F0502020204030204" pitchFamily="34" charset="0"/>
                <a:cs typeface="Calibri" panose="020F0502020204030204" pitchFamily="34" charset="0"/>
              </a:rPr>
              <a:t>; </a:t>
            </a: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KEDS</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Karolinska Exhaustion Disorder Scale</a:t>
            </a:r>
            <a:r>
              <a:rPr lang="en-US" sz="2000" i="1" noProof="0">
                <a:latin typeface="Calibri" panose="020F0502020204030204" pitchFamily="34" charset="0"/>
                <a:cs typeface="Calibri" panose="020F0502020204030204" pitchFamily="34" charset="0"/>
              </a:rPr>
              <a:t>; </a:t>
            </a:r>
            <a:r>
              <a:rPr kumimoji="0" lang="en-US" sz="2000" b="1"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SMBQ</a:t>
            </a:r>
            <a:r>
              <a:rPr kumimoji="0" lang="en-US" sz="2000" b="0" i="1" u="none" strike="noStrike" cap="none" normalizeH="0" baseline="0" noProof="0">
                <a:ln>
                  <a:noFill/>
                </a:ln>
                <a:solidFill>
                  <a:schemeClr val="tx1"/>
                </a:solidFill>
                <a:effectLst/>
                <a:latin typeface="Calibri" panose="020F0502020204030204" pitchFamily="34" charset="0"/>
                <a:cs typeface="Calibri" panose="020F0502020204030204" pitchFamily="34" charset="0"/>
              </a:rPr>
              <a:t> = Shirom-Melamed Burnout Questionnaire</a:t>
            </a:r>
          </a:p>
        </p:txBody>
      </p:sp>
    </p:spTree>
    <p:extLst>
      <p:ext uri="{BB962C8B-B14F-4D97-AF65-F5344CB8AC3E}">
        <p14:creationId xmlns:p14="http://schemas.microsoft.com/office/powerpoint/2010/main" val="6507017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8DA691-CC98-8054-CBEB-AF1C854DD070}"/>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E325B66C-5D8F-0146-D7F4-1BB153C96510}"/>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28E0EDC6-C6DB-9C1D-E587-507D00BE7D6D}"/>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448C73DF-C237-CB20-077A-9988766265BA}"/>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F484B728-8275-8BB2-3C61-19BA62D39F6C}"/>
              </a:ext>
            </a:extLst>
          </p:cNvPr>
          <p:cNvSpPr txBox="1"/>
          <p:nvPr/>
        </p:nvSpPr>
        <p:spPr>
          <a:xfrm>
            <a:off x="298489" y="286514"/>
            <a:ext cx="10920273" cy="461665"/>
          </a:xfrm>
          <a:prstGeom prst="rect">
            <a:avLst/>
          </a:prstGeom>
          <a:noFill/>
        </p:spPr>
        <p:txBody>
          <a:bodyPr wrap="square" lIns="91440" tIns="45720" rIns="91440" bIns="45720" rtlCol="0" anchor="t">
            <a:spAutoFit/>
          </a:bodyPr>
          <a:lstStyle/>
          <a:p>
            <a:r>
              <a:rPr lang="en-US" sz="2400" b="1" noProof="0">
                <a:solidFill>
                  <a:schemeClr val="tx1">
                    <a:lumMod val="75000"/>
                    <a:lumOff val="25000"/>
                  </a:schemeClr>
                </a:solidFill>
                <a:latin typeface="Montserrat"/>
                <a:ea typeface="Calibri"/>
              </a:rPr>
              <a:t> From uncertainty to inquiry: why we interviewed experts</a:t>
            </a:r>
          </a:p>
        </p:txBody>
      </p:sp>
      <p:sp>
        <p:nvSpPr>
          <p:cNvPr id="8" name="Rettangolo 4">
            <a:extLst>
              <a:ext uri="{FF2B5EF4-FFF2-40B4-BE49-F238E27FC236}">
                <a16:creationId xmlns:a16="http://schemas.microsoft.com/office/drawing/2014/main" id="{35D34CB2-EADC-E30E-A77E-7433D85FEBA4}"/>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F56959B5-4EDE-A388-3DCD-FEF6537F235D}"/>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noProof="0"/>
          </a:p>
        </p:txBody>
      </p:sp>
      <p:sp>
        <p:nvSpPr>
          <p:cNvPr id="14" name="Rectangle 1">
            <a:extLst>
              <a:ext uri="{FF2B5EF4-FFF2-40B4-BE49-F238E27FC236}">
                <a16:creationId xmlns:a16="http://schemas.microsoft.com/office/drawing/2014/main" id="{3C6C4365-52E3-1998-466D-B27D92C1327C}"/>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sp>
        <p:nvSpPr>
          <p:cNvPr id="15" name="CasellaDiTesto 14">
            <a:extLst>
              <a:ext uri="{FF2B5EF4-FFF2-40B4-BE49-F238E27FC236}">
                <a16:creationId xmlns:a16="http://schemas.microsoft.com/office/drawing/2014/main" id="{4C1EAE3E-97F9-C265-812A-9DA44B41C6CD}"/>
              </a:ext>
            </a:extLst>
          </p:cNvPr>
          <p:cNvSpPr txBox="1"/>
          <p:nvPr/>
        </p:nvSpPr>
        <p:spPr>
          <a:xfrm>
            <a:off x="787860" y="1297775"/>
            <a:ext cx="10872784" cy="1631216"/>
          </a:xfrm>
          <a:prstGeom prst="rect">
            <a:avLst/>
          </a:prstGeom>
          <a:noFill/>
        </p:spPr>
        <p:txBody>
          <a:bodyPr wrap="square" lIns="91440" tIns="45720" rIns="91440" bIns="45720" anchor="t">
            <a:spAutoFit/>
          </a:bodyPr>
          <a:lstStyle/>
          <a:p>
            <a:pPr marL="342900" indent="-342900">
              <a:buFont typeface="Wingdings" panose="05000000000000000000" pitchFamily="2" charset="2"/>
              <a:buChar char="§"/>
            </a:pPr>
            <a:r>
              <a:rPr lang="en-US" sz="2000" i="1" noProof="0">
                <a:solidFill>
                  <a:srgbClr val="000000"/>
                </a:solidFill>
                <a:latin typeface="Calibri" panose="020F0502020204030204" pitchFamily="34" charset="0"/>
                <a:ea typeface="Calibri"/>
                <a:cs typeface="Calibri" panose="020F0502020204030204" pitchFamily="34" charset="0"/>
              </a:rPr>
              <a:t>No vocal biomarkers have yet been used in burnout assessment.</a:t>
            </a:r>
          </a:p>
          <a:p>
            <a:pPr marL="342900" indent="-342900">
              <a:buFont typeface="Wingdings" panose="05000000000000000000" pitchFamily="2" charset="2"/>
              <a:buChar char="§"/>
            </a:pPr>
            <a:r>
              <a:rPr lang="en-US" sz="2000" i="1" noProof="0">
                <a:solidFill>
                  <a:srgbClr val="000000"/>
                </a:solidFill>
                <a:latin typeface="Calibri" panose="020F0502020204030204" pitchFamily="34" charset="0"/>
                <a:ea typeface="Calibri"/>
                <a:cs typeface="Calibri" panose="020F0502020204030204" pitchFamily="34" charset="0"/>
              </a:rPr>
              <a:t>There is growing interest and several examples of objective AI-based tools (e.g., machine learning and deep learning) applied to burnout detection (</a:t>
            </a:r>
            <a:r>
              <a:rPr lang="en-US" sz="2000" i="1" noProof="0" err="1">
                <a:solidFill>
                  <a:srgbClr val="000000"/>
                </a:solidFill>
                <a:latin typeface="Calibri" panose="020F0502020204030204" pitchFamily="34" charset="0"/>
                <a:ea typeface="Calibri"/>
                <a:cs typeface="Calibri" panose="020F0502020204030204" pitchFamily="34" charset="0"/>
              </a:rPr>
              <a:t>Grządzielewska</a:t>
            </a:r>
            <a:r>
              <a:rPr lang="en-US" sz="2000" i="1" noProof="0">
                <a:solidFill>
                  <a:srgbClr val="000000"/>
                </a:solidFill>
                <a:latin typeface="Calibri" panose="020F0502020204030204" pitchFamily="34" charset="0"/>
                <a:ea typeface="Calibri"/>
                <a:cs typeface="Calibri" panose="020F0502020204030204" pitchFamily="34" charset="0"/>
              </a:rPr>
              <a:t>, 2021).</a:t>
            </a:r>
          </a:p>
          <a:p>
            <a:pPr marL="342900" indent="-342900">
              <a:buFont typeface="Wingdings" panose="05000000000000000000" pitchFamily="2" charset="2"/>
              <a:buChar char="§"/>
            </a:pPr>
            <a:r>
              <a:rPr lang="en-US" sz="2000" i="1" noProof="0">
                <a:solidFill>
                  <a:srgbClr val="000000"/>
                </a:solidFill>
                <a:latin typeface="Calibri" panose="020F0502020204030204" pitchFamily="34" charset="0"/>
                <a:ea typeface="Calibri"/>
                <a:cs typeface="Calibri" panose="020F0502020204030204" pitchFamily="34" charset="0"/>
              </a:rPr>
              <a:t>Automated (AI-based) speech recognition has been used for various mental disorders (Low et al., 2020), and more recently, for detecting strain related to work stressors (Langer et al., 2022).</a:t>
            </a:r>
          </a:p>
        </p:txBody>
      </p:sp>
      <p:graphicFrame>
        <p:nvGraphicFramePr>
          <p:cNvPr id="10" name="Diagramma 9">
            <a:extLst>
              <a:ext uri="{FF2B5EF4-FFF2-40B4-BE49-F238E27FC236}">
                <a16:creationId xmlns:a16="http://schemas.microsoft.com/office/drawing/2014/main" id="{D888ABE3-0ABD-09A4-15A8-2DB01FB7B7C9}"/>
              </a:ext>
            </a:extLst>
          </p:cNvPr>
          <p:cNvGraphicFramePr/>
          <p:nvPr>
            <p:extLst>
              <p:ext uri="{D42A27DB-BD31-4B8C-83A1-F6EECF244321}">
                <p14:modId xmlns:p14="http://schemas.microsoft.com/office/powerpoint/2010/main" val="3493719042"/>
              </p:ext>
            </p:extLst>
          </p:nvPr>
        </p:nvGraphicFramePr>
        <p:xfrm>
          <a:off x="634270" y="3124949"/>
          <a:ext cx="10920273" cy="304578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69718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F30364-5950-A0F4-1E56-E47BB8510765}"/>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8041AA82-F735-C9D0-9FBF-441C805A557D}"/>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AD0B60EA-BF95-D7B2-8081-9A3BAE9C2A1C}"/>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5A787550-5889-8A8D-CEC7-B4F7494427A1}"/>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725784EF-546E-7AC8-C3B2-B7DA234B7CE7}"/>
              </a:ext>
            </a:extLst>
          </p:cNvPr>
          <p:cNvSpPr txBox="1"/>
          <p:nvPr/>
        </p:nvSpPr>
        <p:spPr>
          <a:xfrm>
            <a:off x="483867" y="374447"/>
            <a:ext cx="7132890"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Research questions and objectives</a:t>
            </a:r>
          </a:p>
        </p:txBody>
      </p:sp>
      <p:sp>
        <p:nvSpPr>
          <p:cNvPr id="8" name="Rettangolo 4">
            <a:extLst>
              <a:ext uri="{FF2B5EF4-FFF2-40B4-BE49-F238E27FC236}">
                <a16:creationId xmlns:a16="http://schemas.microsoft.com/office/drawing/2014/main" id="{D69A4EB6-0A32-3AAD-BC64-AB4BD6296FEB}"/>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22AEE17E-6A9A-0337-862F-EEF8C03CE60B}"/>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noProof="0"/>
          </a:p>
        </p:txBody>
      </p:sp>
      <p:sp>
        <p:nvSpPr>
          <p:cNvPr id="14" name="Rectangle 1">
            <a:extLst>
              <a:ext uri="{FF2B5EF4-FFF2-40B4-BE49-F238E27FC236}">
                <a16:creationId xmlns:a16="http://schemas.microsoft.com/office/drawing/2014/main" id="{6E0802D0-9DCF-8A02-B2F1-1532A44CE798}"/>
              </a:ext>
            </a:extLst>
          </p:cNvPr>
          <p:cNvSpPr>
            <a:spLocks noChangeArrowheads="1"/>
          </p:cNvSpPr>
          <p:nvPr/>
        </p:nvSpPr>
        <p:spPr bwMode="auto">
          <a:xfrm>
            <a:off x="1034969" y="2026623"/>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noProof="0"/>
          </a:p>
        </p:txBody>
      </p:sp>
      <p:sp>
        <p:nvSpPr>
          <p:cNvPr id="9" name="CasellaDiTesto 8">
            <a:extLst>
              <a:ext uri="{FF2B5EF4-FFF2-40B4-BE49-F238E27FC236}">
                <a16:creationId xmlns:a16="http://schemas.microsoft.com/office/drawing/2014/main" id="{550C8E37-CF4B-C866-AE33-B6768E966F6A}"/>
              </a:ext>
            </a:extLst>
          </p:cNvPr>
          <p:cNvSpPr txBox="1"/>
          <p:nvPr/>
        </p:nvSpPr>
        <p:spPr>
          <a:xfrm>
            <a:off x="5245404" y="1563094"/>
            <a:ext cx="5270195" cy="707886"/>
          </a:xfrm>
          <a:prstGeom prst="rect">
            <a:avLst/>
          </a:prstGeom>
          <a:noFill/>
        </p:spPr>
        <p:txBody>
          <a:bodyPr wrap="square">
            <a:spAutoFit/>
          </a:bodyPr>
          <a:lstStyle/>
          <a:p>
            <a:r>
              <a:rPr lang="en-US" sz="2000" noProof="0">
                <a:solidFill>
                  <a:srgbClr val="000000"/>
                </a:solidFill>
                <a:latin typeface="Calibri" panose="020F0502020204030204" pitchFamily="34" charset="0"/>
                <a:cs typeface="Calibri" panose="020F0502020204030204" pitchFamily="34" charset="0"/>
              </a:rPr>
              <a:t>Understand how burnout is currently assessed in practice</a:t>
            </a:r>
          </a:p>
        </p:txBody>
      </p:sp>
      <p:sp>
        <p:nvSpPr>
          <p:cNvPr id="15" name="CasellaDiTesto 14">
            <a:extLst>
              <a:ext uri="{FF2B5EF4-FFF2-40B4-BE49-F238E27FC236}">
                <a16:creationId xmlns:a16="http://schemas.microsoft.com/office/drawing/2014/main" id="{CDDC4441-D0EF-991B-F66D-B9EEDBFD476B}"/>
              </a:ext>
            </a:extLst>
          </p:cNvPr>
          <p:cNvSpPr txBox="1"/>
          <p:nvPr/>
        </p:nvSpPr>
        <p:spPr>
          <a:xfrm>
            <a:off x="5153396" y="3307116"/>
            <a:ext cx="5362203" cy="707886"/>
          </a:xfrm>
          <a:prstGeom prst="rect">
            <a:avLst/>
          </a:prstGeom>
          <a:noFill/>
        </p:spPr>
        <p:txBody>
          <a:bodyPr wrap="square" lIns="91440" tIns="45720" rIns="91440" bIns="45720" anchor="t">
            <a:spAutoFit/>
          </a:bodyPr>
          <a:lstStyle/>
          <a:p>
            <a:r>
              <a:rPr lang="en-US" sz="2000" noProof="0">
                <a:solidFill>
                  <a:srgbClr val="000000"/>
                </a:solidFill>
                <a:latin typeface="Calibri"/>
                <a:ea typeface="Calibri"/>
                <a:cs typeface="Calibri"/>
              </a:rPr>
              <a:t>Explore the potential role of voice and emotion in early detection</a:t>
            </a:r>
          </a:p>
        </p:txBody>
      </p:sp>
      <p:sp>
        <p:nvSpPr>
          <p:cNvPr id="20" name="CasellaDiTesto 19">
            <a:extLst>
              <a:ext uri="{FF2B5EF4-FFF2-40B4-BE49-F238E27FC236}">
                <a16:creationId xmlns:a16="http://schemas.microsoft.com/office/drawing/2014/main" id="{F1620639-75DB-D850-A893-63C313520459}"/>
              </a:ext>
            </a:extLst>
          </p:cNvPr>
          <p:cNvSpPr txBox="1"/>
          <p:nvPr/>
        </p:nvSpPr>
        <p:spPr>
          <a:xfrm>
            <a:off x="5199399" y="4997598"/>
            <a:ext cx="5270195" cy="707886"/>
          </a:xfrm>
          <a:prstGeom prst="rect">
            <a:avLst/>
          </a:prstGeom>
          <a:noFill/>
        </p:spPr>
        <p:txBody>
          <a:bodyPr wrap="square">
            <a:spAutoFit/>
          </a:bodyPr>
          <a:lstStyle/>
          <a:p>
            <a:r>
              <a:rPr lang="en-US" sz="2000" noProof="0">
                <a:solidFill>
                  <a:srgbClr val="000000"/>
                </a:solidFill>
                <a:latin typeface="Calibri" panose="020F0502020204030204" pitchFamily="34" charset="0"/>
                <a:cs typeface="Calibri" panose="020F0502020204030204" pitchFamily="34" charset="0"/>
              </a:rPr>
              <a:t>Identify perceived limitations of existing tools and opportunities for innovation</a:t>
            </a:r>
          </a:p>
        </p:txBody>
      </p:sp>
      <p:sp>
        <p:nvSpPr>
          <p:cNvPr id="3" name="Rettangolo 2">
            <a:extLst>
              <a:ext uri="{FF2B5EF4-FFF2-40B4-BE49-F238E27FC236}">
                <a16:creationId xmlns:a16="http://schemas.microsoft.com/office/drawing/2014/main" id="{86ECA60D-8C93-65D3-24F1-7E13F490C8D0}"/>
              </a:ext>
            </a:extLst>
          </p:cNvPr>
          <p:cNvSpPr/>
          <p:nvPr/>
        </p:nvSpPr>
        <p:spPr>
          <a:xfrm>
            <a:off x="719547" y="1180662"/>
            <a:ext cx="4118427" cy="1502420"/>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noProof="0">
                <a:solidFill>
                  <a:srgbClr val="000000"/>
                </a:solidFill>
                <a:latin typeface="Calibri" panose="020F0502020204030204" pitchFamily="34" charset="0"/>
                <a:cs typeface="Calibri" panose="020F0502020204030204" pitchFamily="34" charset="0"/>
              </a:rPr>
              <a:t>Which assessment tools are currently used for diagnosing and monitoring burnout, and what clinical data do they provide?</a:t>
            </a:r>
          </a:p>
        </p:txBody>
      </p:sp>
      <p:sp>
        <p:nvSpPr>
          <p:cNvPr id="6" name="Rettangolo 5">
            <a:extLst>
              <a:ext uri="{FF2B5EF4-FFF2-40B4-BE49-F238E27FC236}">
                <a16:creationId xmlns:a16="http://schemas.microsoft.com/office/drawing/2014/main" id="{A47972A4-3988-EDAA-883B-1B496CF80532}"/>
              </a:ext>
            </a:extLst>
          </p:cNvPr>
          <p:cNvSpPr/>
          <p:nvPr/>
        </p:nvSpPr>
        <p:spPr>
          <a:xfrm>
            <a:off x="719547" y="4612174"/>
            <a:ext cx="4118427" cy="1502420"/>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noProof="0">
                <a:solidFill>
                  <a:srgbClr val="000000"/>
                </a:solidFill>
                <a:latin typeface="Calibri" panose="020F0502020204030204" pitchFamily="34" charset="0"/>
                <a:cs typeface="Calibri" panose="020F0502020204030204" pitchFamily="34" charset="0"/>
              </a:rPr>
              <a:t>Which tools are most effective for early and accurate detection, and what are the limitations of current methods?</a:t>
            </a:r>
          </a:p>
        </p:txBody>
      </p:sp>
      <p:sp>
        <p:nvSpPr>
          <p:cNvPr id="10" name="Rettangolo 9">
            <a:extLst>
              <a:ext uri="{FF2B5EF4-FFF2-40B4-BE49-F238E27FC236}">
                <a16:creationId xmlns:a16="http://schemas.microsoft.com/office/drawing/2014/main" id="{193A9577-4006-C540-5CFC-AA4F9AEF5607}"/>
              </a:ext>
            </a:extLst>
          </p:cNvPr>
          <p:cNvSpPr/>
          <p:nvPr/>
        </p:nvSpPr>
        <p:spPr>
          <a:xfrm>
            <a:off x="719547" y="2893361"/>
            <a:ext cx="4118427" cy="1502420"/>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noProof="0">
                <a:solidFill>
                  <a:srgbClr val="000000"/>
                </a:solidFill>
                <a:latin typeface="Calibri" panose="020F0502020204030204" pitchFamily="34" charset="0"/>
                <a:cs typeface="Calibri" panose="020F0502020204030204" pitchFamily="34" charset="0"/>
              </a:rPr>
              <a:t>Which vocal features can be identified as potential biomarkers for burnout, and what other clinical elements support them?</a:t>
            </a:r>
          </a:p>
        </p:txBody>
      </p:sp>
      <p:cxnSp>
        <p:nvCxnSpPr>
          <p:cNvPr id="19" name="Connettore diritto 18">
            <a:extLst>
              <a:ext uri="{FF2B5EF4-FFF2-40B4-BE49-F238E27FC236}">
                <a16:creationId xmlns:a16="http://schemas.microsoft.com/office/drawing/2014/main" id="{2142AB33-0CAD-5609-D222-9CA3E14F085A}"/>
              </a:ext>
            </a:extLst>
          </p:cNvPr>
          <p:cNvCxnSpPr/>
          <p:nvPr/>
        </p:nvCxnSpPr>
        <p:spPr>
          <a:xfrm>
            <a:off x="4837974" y="2662152"/>
            <a:ext cx="6225211" cy="0"/>
          </a:xfrm>
          <a:prstGeom prst="line">
            <a:avLst/>
          </a:prstGeom>
          <a:ln w="28575">
            <a:solidFill>
              <a:srgbClr val="939393"/>
            </a:solidFill>
          </a:ln>
        </p:spPr>
        <p:style>
          <a:lnRef idx="2">
            <a:schemeClr val="accent1"/>
          </a:lnRef>
          <a:fillRef idx="0">
            <a:schemeClr val="accent1"/>
          </a:fillRef>
          <a:effectRef idx="1">
            <a:schemeClr val="accent1"/>
          </a:effectRef>
          <a:fontRef idx="minor">
            <a:schemeClr val="tx1"/>
          </a:fontRef>
        </p:style>
      </p:cxnSp>
      <p:cxnSp>
        <p:nvCxnSpPr>
          <p:cNvPr id="21" name="Connettore diritto 20">
            <a:extLst>
              <a:ext uri="{FF2B5EF4-FFF2-40B4-BE49-F238E27FC236}">
                <a16:creationId xmlns:a16="http://schemas.microsoft.com/office/drawing/2014/main" id="{274E0717-2526-CF1C-4893-B17DCC5523F8}"/>
              </a:ext>
            </a:extLst>
          </p:cNvPr>
          <p:cNvCxnSpPr/>
          <p:nvPr/>
        </p:nvCxnSpPr>
        <p:spPr>
          <a:xfrm>
            <a:off x="4837973" y="4375693"/>
            <a:ext cx="6225211" cy="0"/>
          </a:xfrm>
          <a:prstGeom prst="line">
            <a:avLst/>
          </a:prstGeom>
          <a:ln w="28575">
            <a:solidFill>
              <a:srgbClr val="939393"/>
            </a:solidFill>
          </a:ln>
        </p:spPr>
        <p:style>
          <a:lnRef idx="2">
            <a:schemeClr val="accent1"/>
          </a:lnRef>
          <a:fillRef idx="0">
            <a:schemeClr val="accent1"/>
          </a:fillRef>
          <a:effectRef idx="1">
            <a:schemeClr val="accent1"/>
          </a:effectRef>
          <a:fontRef idx="minor">
            <a:schemeClr val="tx1"/>
          </a:fontRef>
        </p:style>
      </p:cxnSp>
      <p:cxnSp>
        <p:nvCxnSpPr>
          <p:cNvPr id="23" name="Connettore diritto 22">
            <a:extLst>
              <a:ext uri="{FF2B5EF4-FFF2-40B4-BE49-F238E27FC236}">
                <a16:creationId xmlns:a16="http://schemas.microsoft.com/office/drawing/2014/main" id="{42A5E46B-8CCE-B8F8-844C-5BFB85699164}"/>
              </a:ext>
            </a:extLst>
          </p:cNvPr>
          <p:cNvCxnSpPr/>
          <p:nvPr/>
        </p:nvCxnSpPr>
        <p:spPr>
          <a:xfrm>
            <a:off x="4837973" y="6101531"/>
            <a:ext cx="6225211" cy="0"/>
          </a:xfrm>
          <a:prstGeom prst="line">
            <a:avLst/>
          </a:prstGeom>
          <a:ln w="28575">
            <a:solidFill>
              <a:srgbClr val="939393"/>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17071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67E6BC-3F79-5D58-8CBF-825836884AA3}"/>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0E992A20-2597-9223-A4B9-FBD4E24BD958}"/>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8C0F080B-4462-511B-7371-D76A57E59407}"/>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BFD40A35-75DE-7068-E8E8-65F79CD075BC}"/>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0AA5462B-CEC9-BAF6-FEB7-79AD15D0B5DD}"/>
              </a:ext>
            </a:extLst>
          </p:cNvPr>
          <p:cNvSpPr txBox="1"/>
          <p:nvPr/>
        </p:nvSpPr>
        <p:spPr>
          <a:xfrm>
            <a:off x="483866" y="374447"/>
            <a:ext cx="9175699"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Study design and method</a:t>
            </a:r>
          </a:p>
        </p:txBody>
      </p:sp>
      <p:sp>
        <p:nvSpPr>
          <p:cNvPr id="8" name="Rettangolo 4">
            <a:extLst>
              <a:ext uri="{FF2B5EF4-FFF2-40B4-BE49-F238E27FC236}">
                <a16:creationId xmlns:a16="http://schemas.microsoft.com/office/drawing/2014/main" id="{8AFD240A-3D37-AB24-89DB-2416E7E3B1E7}"/>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3" name="Rettangolo 2">
            <a:extLst>
              <a:ext uri="{FF2B5EF4-FFF2-40B4-BE49-F238E27FC236}">
                <a16:creationId xmlns:a16="http://schemas.microsoft.com/office/drawing/2014/main" id="{2FB55042-A66D-9ADB-8F80-A41BD5702D73}"/>
              </a:ext>
            </a:extLst>
          </p:cNvPr>
          <p:cNvSpPr/>
          <p:nvPr/>
        </p:nvSpPr>
        <p:spPr>
          <a:xfrm>
            <a:off x="1128409" y="1297775"/>
            <a:ext cx="1601728" cy="729324"/>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noProof="0">
                <a:solidFill>
                  <a:srgbClr val="000000"/>
                </a:solidFill>
                <a:latin typeface="Calibri" panose="020F0502020204030204" pitchFamily="34" charset="0"/>
                <a:cs typeface="Calibri" panose="020F0502020204030204" pitchFamily="34" charset="0"/>
              </a:rPr>
              <a:t>How?</a:t>
            </a:r>
          </a:p>
        </p:txBody>
      </p:sp>
      <p:sp>
        <p:nvSpPr>
          <p:cNvPr id="5" name="Rettangolo 4">
            <a:extLst>
              <a:ext uri="{FF2B5EF4-FFF2-40B4-BE49-F238E27FC236}">
                <a16:creationId xmlns:a16="http://schemas.microsoft.com/office/drawing/2014/main" id="{85F6B7D3-0054-E233-1CB3-079D2E20AE6D}"/>
              </a:ext>
            </a:extLst>
          </p:cNvPr>
          <p:cNvSpPr/>
          <p:nvPr/>
        </p:nvSpPr>
        <p:spPr>
          <a:xfrm>
            <a:off x="1373221" y="2027099"/>
            <a:ext cx="9035375" cy="1429966"/>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lvl="0" algn="l">
              <a:buClrTx/>
              <a:buSzTx/>
            </a:pPr>
            <a:r>
              <a:rPr kumimoji="0" lang="en-US" sz="2000" b="0" i="0" u="none" strike="noStrike" cap="none" normalizeH="0" baseline="0" noProof="0">
                <a:ln>
                  <a:noFill/>
                </a:ln>
                <a:solidFill>
                  <a:srgbClr val="000000"/>
                </a:solidFill>
                <a:effectLst/>
                <a:latin typeface="Calibri"/>
                <a:ea typeface="Calibri"/>
                <a:cs typeface="Calibri"/>
              </a:rPr>
              <a:t>Semi-structured interviews based on </a:t>
            </a:r>
            <a:r>
              <a:rPr kumimoji="0" lang="en-US" sz="2000" b="0" i="0" u="none" strike="noStrike" cap="none" normalizeH="0" baseline="0" noProof="0" err="1">
                <a:ln>
                  <a:noFill/>
                </a:ln>
                <a:solidFill>
                  <a:srgbClr val="000000"/>
                </a:solidFill>
                <a:effectLst/>
                <a:latin typeface="Calibri"/>
                <a:ea typeface="Calibri"/>
                <a:cs typeface="Calibri"/>
              </a:rPr>
              <a:t>Dejonckheere</a:t>
            </a:r>
            <a:r>
              <a:rPr kumimoji="0" lang="en-US" sz="2000" b="0" i="0" u="none" strike="noStrike" cap="none" normalizeH="0" baseline="0" noProof="0">
                <a:ln>
                  <a:noFill/>
                </a:ln>
                <a:solidFill>
                  <a:srgbClr val="000000"/>
                </a:solidFill>
                <a:effectLst/>
                <a:latin typeface="Calibri"/>
                <a:ea typeface="Calibri"/>
                <a:cs typeface="Calibri"/>
              </a:rPr>
              <a:t> &amp; Vaughn (2019)</a:t>
            </a:r>
            <a:endParaRPr lang="en-US" sz="2000" noProof="0">
              <a:solidFill>
                <a:srgbClr val="000000"/>
              </a:solidFill>
              <a:latin typeface="Calibri"/>
              <a:ea typeface="Calibri"/>
              <a:cs typeface="Calibri"/>
            </a:endParaRPr>
          </a:p>
          <a:p>
            <a:r>
              <a:rPr kumimoji="0" lang="en-US" sz="2000" b="0" i="0" u="none" strike="noStrike" cap="none" normalizeH="0" baseline="0" noProof="0">
                <a:ln>
                  <a:noFill/>
                </a:ln>
                <a:solidFill>
                  <a:srgbClr val="000000"/>
                </a:solidFill>
                <a:effectLst/>
                <a:latin typeface="Calibri"/>
                <a:ea typeface="Calibri"/>
                <a:cs typeface="Calibri"/>
              </a:rPr>
              <a:t>10 questions aligned with </a:t>
            </a:r>
            <a:r>
              <a:rPr lang="en-US" sz="2000" noProof="0">
                <a:solidFill>
                  <a:srgbClr val="000000"/>
                </a:solidFill>
                <a:latin typeface="Calibri"/>
                <a:ea typeface="Calibri"/>
                <a:cs typeface="Calibri"/>
              </a:rPr>
              <a:t>overarching research</a:t>
            </a:r>
            <a:r>
              <a:rPr kumimoji="0" lang="en-US" sz="2000" b="0" i="0" u="none" strike="noStrike" cap="none" normalizeH="0" baseline="0" noProof="0">
                <a:ln>
                  <a:noFill/>
                </a:ln>
                <a:solidFill>
                  <a:srgbClr val="000000"/>
                </a:solidFill>
                <a:effectLst/>
                <a:latin typeface="Calibri"/>
                <a:ea typeface="Calibri"/>
                <a:cs typeface="Calibri"/>
              </a:rPr>
              <a:t> questions</a:t>
            </a:r>
            <a:endParaRPr lang="en-US" sz="2000" b="0" i="0" u="none" strike="noStrike" cap="none" normalizeH="0" baseline="0" noProof="0">
              <a:ln>
                <a:noFill/>
              </a:ln>
              <a:solidFill>
                <a:srgbClr val="000000"/>
              </a:solidFill>
              <a:effectLst/>
              <a:latin typeface="Calibri"/>
              <a:ea typeface="Calibri"/>
              <a:cs typeface="Calibri"/>
            </a:endParaRPr>
          </a:p>
          <a:p>
            <a:r>
              <a:rPr lang="en-US" sz="2000" noProof="0">
                <a:solidFill>
                  <a:srgbClr val="000000"/>
                </a:solidFill>
                <a:latin typeface="Calibri"/>
                <a:ea typeface="Calibri"/>
                <a:cs typeface="Calibri"/>
              </a:rPr>
              <a:t>Qualitative, bottom-up approach</a:t>
            </a:r>
            <a:endParaRPr kumimoji="0" lang="en-US" sz="2000" b="0" i="0" u="none" strike="noStrike" cap="none" normalizeH="0" baseline="0" noProof="0">
              <a:ln>
                <a:noFill/>
              </a:ln>
              <a:solidFill>
                <a:srgbClr val="000000"/>
              </a:solidFill>
              <a:effectLst/>
              <a:latin typeface="Calibri"/>
              <a:ea typeface="Calibri"/>
              <a:cs typeface="Calibri"/>
            </a:endParaRPr>
          </a:p>
          <a:p>
            <a:r>
              <a:rPr kumimoji="0" lang="en-US" sz="2000" b="0" i="0" u="none" strike="noStrike" cap="none" normalizeH="0" baseline="0" noProof="0">
                <a:ln>
                  <a:noFill/>
                </a:ln>
                <a:solidFill>
                  <a:srgbClr val="000000"/>
                </a:solidFill>
                <a:effectLst/>
                <a:latin typeface="Calibri"/>
                <a:ea typeface="Calibri"/>
                <a:cs typeface="Calibri"/>
              </a:rPr>
              <a:t>Conducted online via Zoom</a:t>
            </a:r>
            <a:r>
              <a:rPr lang="en-US" sz="2000" noProof="0">
                <a:solidFill>
                  <a:srgbClr val="000000"/>
                </a:solidFill>
                <a:latin typeface="Calibri"/>
                <a:ea typeface="Calibri"/>
                <a:cs typeface="Calibri"/>
              </a:rPr>
              <a:t> from May 2024 to September 2024 (four months)</a:t>
            </a:r>
            <a:endParaRPr lang="en-US" sz="2000" b="0" i="0" u="none" strike="noStrike" cap="none" normalizeH="0" baseline="0" noProof="0">
              <a:ln>
                <a:noFill/>
              </a:ln>
              <a:solidFill>
                <a:srgbClr val="000000"/>
              </a:solidFill>
              <a:effectLst/>
              <a:latin typeface="Calibri" panose="020F0502020204030204" pitchFamily="34" charset="0"/>
              <a:ea typeface="Calibri"/>
              <a:cs typeface="Calibri" panose="020F0502020204030204" pitchFamily="34" charset="0"/>
            </a:endParaRPr>
          </a:p>
        </p:txBody>
      </p:sp>
      <p:sp>
        <p:nvSpPr>
          <p:cNvPr id="6" name="Rettangolo 5">
            <a:extLst>
              <a:ext uri="{FF2B5EF4-FFF2-40B4-BE49-F238E27FC236}">
                <a16:creationId xmlns:a16="http://schemas.microsoft.com/office/drawing/2014/main" id="{BBC07ADF-76D7-0B9A-FEB8-5CCB4B49737C}"/>
              </a:ext>
            </a:extLst>
          </p:cNvPr>
          <p:cNvSpPr/>
          <p:nvPr/>
        </p:nvSpPr>
        <p:spPr>
          <a:xfrm>
            <a:off x="1128409" y="3662556"/>
            <a:ext cx="1601728" cy="729324"/>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n-US" sz="2000" b="1" noProof="0">
                <a:solidFill>
                  <a:srgbClr val="000000"/>
                </a:solidFill>
                <a:latin typeface="Calibri" panose="020F0502020204030204" pitchFamily="34" charset="0"/>
                <a:cs typeface="Calibri" panose="020F0502020204030204" pitchFamily="34" charset="0"/>
              </a:rPr>
              <a:t>Ethics &amp; Consent</a:t>
            </a:r>
          </a:p>
        </p:txBody>
      </p:sp>
      <p:sp>
        <p:nvSpPr>
          <p:cNvPr id="9" name="Rettangolo 8">
            <a:extLst>
              <a:ext uri="{FF2B5EF4-FFF2-40B4-BE49-F238E27FC236}">
                <a16:creationId xmlns:a16="http://schemas.microsoft.com/office/drawing/2014/main" id="{540D6B12-508D-DAB0-FAC7-435FFF62D936}"/>
              </a:ext>
            </a:extLst>
          </p:cNvPr>
          <p:cNvSpPr/>
          <p:nvPr/>
        </p:nvSpPr>
        <p:spPr>
          <a:xfrm>
            <a:off x="1373221" y="4391880"/>
            <a:ext cx="9035375" cy="1429966"/>
          </a:xfrm>
          <a:prstGeom prst="rect">
            <a:avLst/>
          </a:prstGeom>
          <a:solidFill>
            <a:srgbClr val="F3F3F3"/>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lvl="0"/>
            <a:r>
              <a:rPr lang="en-US" sz="2000" noProof="0">
                <a:solidFill>
                  <a:srgbClr val="000000"/>
                </a:solidFill>
                <a:latin typeface="Calibri" panose="020F0502020204030204" pitchFamily="34" charset="0"/>
                <a:cs typeface="Calibri" panose="020F0502020204030204" pitchFamily="34" charset="0"/>
              </a:rPr>
              <a:t>Audio-recorded interviews</a:t>
            </a:r>
          </a:p>
          <a:p>
            <a:pPr lvl="0"/>
            <a:r>
              <a:rPr lang="en-US" sz="2000" noProof="0">
                <a:solidFill>
                  <a:srgbClr val="000000"/>
                </a:solidFill>
                <a:latin typeface="Calibri" panose="020F0502020204030204" pitchFamily="34" charset="0"/>
                <a:cs typeface="Calibri" panose="020F0502020204030204" pitchFamily="34" charset="0"/>
              </a:rPr>
              <a:t>Ethical approval granted</a:t>
            </a:r>
          </a:p>
          <a:p>
            <a:pPr lvl="0"/>
            <a:r>
              <a:rPr lang="en-US" sz="2000" noProof="0">
                <a:solidFill>
                  <a:srgbClr val="000000"/>
                </a:solidFill>
                <a:latin typeface="Calibri" panose="020F0502020204030204" pitchFamily="34" charset="0"/>
                <a:cs typeface="Calibri" panose="020F0502020204030204" pitchFamily="34" charset="0"/>
              </a:rPr>
              <a:t>Informed consent obtained</a:t>
            </a:r>
          </a:p>
          <a:p>
            <a:r>
              <a:rPr lang="en-US" sz="2000" noProof="0">
                <a:solidFill>
                  <a:srgbClr val="000000"/>
                </a:solidFill>
                <a:latin typeface="Calibri"/>
                <a:ea typeface="Calibri"/>
                <a:cs typeface="Calibri"/>
              </a:rPr>
              <a:t>Saturation at 20 participants Guest et al. (2006)</a:t>
            </a:r>
          </a:p>
        </p:txBody>
      </p:sp>
    </p:spTree>
    <p:extLst>
      <p:ext uri="{BB962C8B-B14F-4D97-AF65-F5344CB8AC3E}">
        <p14:creationId xmlns:p14="http://schemas.microsoft.com/office/powerpoint/2010/main" val="2636291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B62317-C9D6-C697-C914-75657B87E7E7}"/>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A07A3677-421C-3EAD-AB1E-55E1E559002F}"/>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77832F31-7726-A037-DA11-AD6489B4CB7E}"/>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0C63DDC2-7B18-913D-87C3-A6E75582B905}"/>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DC0F8696-8FF0-7F9A-EB72-A183B09CDE4E}"/>
              </a:ext>
            </a:extLst>
          </p:cNvPr>
          <p:cNvSpPr txBox="1"/>
          <p:nvPr/>
        </p:nvSpPr>
        <p:spPr>
          <a:xfrm>
            <a:off x="483866" y="374447"/>
            <a:ext cx="9175699" cy="461665"/>
          </a:xfrm>
          <a:prstGeom prst="rect">
            <a:avLst/>
          </a:prstGeom>
          <a:noFill/>
        </p:spPr>
        <p:txBody>
          <a:bodyPr wrap="square" lIns="91440" tIns="45720" rIns="91440" bIns="45720" rtlCol="0" anchor="t">
            <a:spAutoFit/>
          </a:bodyPr>
          <a:lstStyle/>
          <a:p>
            <a:r>
              <a:rPr lang="en-US" sz="2400" b="1" noProof="0">
                <a:solidFill>
                  <a:schemeClr val="tx1">
                    <a:lumMod val="75000"/>
                    <a:lumOff val="25000"/>
                  </a:schemeClr>
                </a:solidFill>
                <a:latin typeface="Montserrat"/>
                <a:ea typeface="Calibri"/>
              </a:rPr>
              <a:t>Study design and participants</a:t>
            </a:r>
            <a:endParaRPr lang="en-US" sz="2400" b="1" noProof="0">
              <a:solidFill>
                <a:schemeClr val="tx1">
                  <a:lumMod val="75000"/>
                  <a:lumOff val="25000"/>
                </a:schemeClr>
              </a:solidFill>
              <a:latin typeface="Montserrat" panose="00000500000000000000" pitchFamily="50" charset="0"/>
              <a:ea typeface="Calibri" panose="020F0502020204030204" pitchFamily="34" charset="0"/>
            </a:endParaRPr>
          </a:p>
        </p:txBody>
      </p:sp>
      <p:sp>
        <p:nvSpPr>
          <p:cNvPr id="8" name="Rettangolo 4">
            <a:extLst>
              <a:ext uri="{FF2B5EF4-FFF2-40B4-BE49-F238E27FC236}">
                <a16:creationId xmlns:a16="http://schemas.microsoft.com/office/drawing/2014/main" id="{66A2778E-6C22-E517-C1C9-23225F1D1DA3}"/>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3" name="Rettangolo 2">
            <a:extLst>
              <a:ext uri="{FF2B5EF4-FFF2-40B4-BE49-F238E27FC236}">
                <a16:creationId xmlns:a16="http://schemas.microsoft.com/office/drawing/2014/main" id="{9516E2F6-16B6-226E-A2E9-48C9174F4E52}"/>
              </a:ext>
            </a:extLst>
          </p:cNvPr>
          <p:cNvSpPr/>
          <p:nvPr/>
        </p:nvSpPr>
        <p:spPr>
          <a:xfrm>
            <a:off x="1128409" y="1297775"/>
            <a:ext cx="1601728" cy="729324"/>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lvl="0" algn="ctr"/>
            <a:r>
              <a:rPr lang="en-US" sz="2000" b="1" noProof="0">
                <a:solidFill>
                  <a:srgbClr val="000000"/>
                </a:solidFill>
                <a:latin typeface="Calibri" panose="020F0502020204030204" pitchFamily="34" charset="0"/>
                <a:cs typeface="Calibri" panose="020F0502020204030204" pitchFamily="34" charset="0"/>
              </a:rPr>
              <a:t>Who?</a:t>
            </a:r>
          </a:p>
        </p:txBody>
      </p:sp>
      <p:sp>
        <p:nvSpPr>
          <p:cNvPr id="5" name="Rettangolo 4">
            <a:extLst>
              <a:ext uri="{FF2B5EF4-FFF2-40B4-BE49-F238E27FC236}">
                <a16:creationId xmlns:a16="http://schemas.microsoft.com/office/drawing/2014/main" id="{B66BBA73-61BE-E656-1AEF-8E92DD1E8392}"/>
              </a:ext>
            </a:extLst>
          </p:cNvPr>
          <p:cNvSpPr/>
          <p:nvPr/>
        </p:nvSpPr>
        <p:spPr>
          <a:xfrm>
            <a:off x="1373221" y="2027099"/>
            <a:ext cx="9035375" cy="142996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r>
              <a:rPr lang="en-US" sz="2000" noProof="0">
                <a:solidFill>
                  <a:srgbClr val="000000"/>
                </a:solidFill>
                <a:latin typeface="Calibri" panose="020F0502020204030204" pitchFamily="34" charset="0"/>
                <a:cs typeface="Calibri" panose="020F0502020204030204" pitchFamily="34" charset="0"/>
              </a:rPr>
              <a:t>Medical doctors and psychotherapists [MED/PSI]</a:t>
            </a:r>
          </a:p>
          <a:p>
            <a:pPr lvl="0"/>
            <a:r>
              <a:rPr lang="en-US" sz="2000" noProof="0">
                <a:solidFill>
                  <a:srgbClr val="000000"/>
                </a:solidFill>
                <a:latin typeface="Calibri" panose="020F0502020204030204" pitchFamily="34" charset="0"/>
                <a:cs typeface="Calibri" panose="020F0502020204030204" pitchFamily="34" charset="0"/>
              </a:rPr>
              <a:t>Residents and PhD students [SPEC/DOT]</a:t>
            </a:r>
          </a:p>
          <a:p>
            <a:pPr lvl="0"/>
            <a:r>
              <a:rPr lang="en-US" sz="2000" noProof="0">
                <a:solidFill>
                  <a:srgbClr val="000000"/>
                </a:solidFill>
                <a:latin typeface="Calibri" panose="020F0502020204030204" pitchFamily="34" charset="0"/>
                <a:cs typeface="Calibri" panose="020F0502020204030204" pitchFamily="34" charset="0"/>
              </a:rPr>
              <a:t>Researchers and professors [RIC/PROF]</a:t>
            </a:r>
          </a:p>
          <a:p>
            <a:pPr lvl="0"/>
            <a:r>
              <a:rPr lang="en-US" sz="2000" noProof="0">
                <a:solidFill>
                  <a:srgbClr val="000000"/>
                </a:solidFill>
                <a:latin typeface="Calibri" panose="020F0502020204030204" pitchFamily="34" charset="0"/>
                <a:cs typeface="Calibri" panose="020F0502020204030204" pitchFamily="34" charset="0"/>
              </a:rPr>
              <a:t>Other professionals [OTHER]</a:t>
            </a:r>
          </a:p>
        </p:txBody>
      </p:sp>
      <p:sp>
        <p:nvSpPr>
          <p:cNvPr id="6" name="Rettangolo 5">
            <a:extLst>
              <a:ext uri="{FF2B5EF4-FFF2-40B4-BE49-F238E27FC236}">
                <a16:creationId xmlns:a16="http://schemas.microsoft.com/office/drawing/2014/main" id="{3498FFE6-F1BB-45A6-C58B-F14A7D6BC0CD}"/>
              </a:ext>
            </a:extLst>
          </p:cNvPr>
          <p:cNvSpPr/>
          <p:nvPr/>
        </p:nvSpPr>
        <p:spPr>
          <a:xfrm>
            <a:off x="1128409" y="3662556"/>
            <a:ext cx="1601728" cy="729324"/>
          </a:xfrm>
          <a:prstGeom prst="rect">
            <a:avLst/>
          </a:prstGeom>
          <a:solidFill>
            <a:srgbClr val="93939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lgn="ctr"/>
            <a:r>
              <a:rPr lang="en-US" sz="2000" b="1" noProof="0">
                <a:solidFill>
                  <a:srgbClr val="000000"/>
                </a:solidFill>
                <a:latin typeface="Calibri" panose="020F0502020204030204" pitchFamily="34" charset="0"/>
                <a:cs typeface="Calibri" panose="020F0502020204030204" pitchFamily="34" charset="0"/>
              </a:rPr>
              <a:t>How many?</a:t>
            </a:r>
          </a:p>
        </p:txBody>
      </p:sp>
      <p:sp>
        <p:nvSpPr>
          <p:cNvPr id="9" name="Rettangolo 8">
            <a:extLst>
              <a:ext uri="{FF2B5EF4-FFF2-40B4-BE49-F238E27FC236}">
                <a16:creationId xmlns:a16="http://schemas.microsoft.com/office/drawing/2014/main" id="{C2703DBA-09D4-9D36-3781-79CBE5D0053B}"/>
              </a:ext>
            </a:extLst>
          </p:cNvPr>
          <p:cNvSpPr/>
          <p:nvPr/>
        </p:nvSpPr>
        <p:spPr>
          <a:xfrm>
            <a:off x="1373221" y="4391880"/>
            <a:ext cx="9035375" cy="1429966"/>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0">
              <a:buClrTx/>
              <a:buSzTx/>
            </a:pPr>
            <a:r>
              <a:rPr kumimoji="0" lang="en-US" sz="2000" b="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20 participants in total</a:t>
            </a:r>
            <a:endParaRPr lang="en-US" sz="2000" i="0" noProof="0">
              <a:solidFill>
                <a:srgbClr val="000000"/>
              </a:solidFill>
              <a:latin typeface="Calibri" panose="020F0502020204030204" pitchFamily="34" charset="0"/>
              <a:cs typeface="Calibri" panose="020F0502020204030204" pitchFamily="34" charset="0"/>
            </a:endParaRPr>
          </a:p>
          <a:p>
            <a:pPr lvl="0"/>
            <a:r>
              <a:rPr kumimoji="0" lang="en-US" sz="2000" b="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7 [SPEC/DOT]</a:t>
            </a:r>
          </a:p>
          <a:p>
            <a:pPr lvl="0"/>
            <a:r>
              <a:rPr kumimoji="0" lang="en-US" sz="2000" b="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7 [RIC/PROF]</a:t>
            </a:r>
          </a:p>
          <a:p>
            <a:pPr lvl="0"/>
            <a:r>
              <a:rPr kumimoji="0" lang="en-US" sz="2000" b="0" i="0" u="none" strike="noStrike" cap="none" normalizeH="0" baseline="0" noProof="0">
                <a:ln>
                  <a:noFill/>
                </a:ln>
                <a:solidFill>
                  <a:srgbClr val="000000"/>
                </a:solidFill>
                <a:effectLst/>
                <a:latin typeface="Calibri" panose="020F0502020204030204" pitchFamily="34" charset="0"/>
                <a:cs typeface="Calibri" panose="020F0502020204030204" pitchFamily="34" charset="0"/>
              </a:rPr>
              <a:t>6 [MED/PSI]</a:t>
            </a:r>
            <a:endParaRPr lang="en-US" sz="2000" noProof="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182241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16ED54-9E34-874B-1D2B-BCFF0F90174C}"/>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C47DDBA2-D52D-966C-7733-54A8F9758A15}"/>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F635DD53-39F9-20B3-1A97-A3ABDA999D58}"/>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E9652B2D-A3C4-39C3-9356-CF99EEEB8BDC}"/>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C56BC8BC-7525-9DD3-1F29-CE2CFBAFC3D7}"/>
              </a:ext>
            </a:extLst>
          </p:cNvPr>
          <p:cNvSpPr txBox="1"/>
          <p:nvPr/>
        </p:nvSpPr>
        <p:spPr>
          <a:xfrm>
            <a:off x="483867" y="374447"/>
            <a:ext cx="10586210" cy="830997"/>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Analysis plan: Quantitative semantic analysis </a:t>
            </a:r>
          </a:p>
          <a:p>
            <a:endParaRPr lang="en-US" sz="2400" b="1" noProof="0">
              <a:solidFill>
                <a:schemeClr val="tx1">
                  <a:lumMod val="75000"/>
                  <a:lumOff val="25000"/>
                </a:schemeClr>
              </a:solidFill>
              <a:latin typeface="Montserrat" panose="00000500000000000000" pitchFamily="50" charset="0"/>
              <a:ea typeface="Calibri" panose="020F0502020204030204" pitchFamily="34" charset="0"/>
            </a:endParaRPr>
          </a:p>
        </p:txBody>
      </p:sp>
      <p:sp>
        <p:nvSpPr>
          <p:cNvPr id="8" name="Rettangolo 4">
            <a:extLst>
              <a:ext uri="{FF2B5EF4-FFF2-40B4-BE49-F238E27FC236}">
                <a16:creationId xmlns:a16="http://schemas.microsoft.com/office/drawing/2014/main" id="{DF7352BF-396C-1906-9684-1D1FDC6AB1CA}"/>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CBC16BC3-68EE-FFA4-EFFC-D0272C4D41BE}"/>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noProof="0"/>
          </a:p>
        </p:txBody>
      </p:sp>
      <p:sp>
        <p:nvSpPr>
          <p:cNvPr id="12" name="CasellaDiTesto 11">
            <a:extLst>
              <a:ext uri="{FF2B5EF4-FFF2-40B4-BE49-F238E27FC236}">
                <a16:creationId xmlns:a16="http://schemas.microsoft.com/office/drawing/2014/main" id="{9932B881-B714-6C69-D5C2-C06944BBAE78}"/>
              </a:ext>
            </a:extLst>
          </p:cNvPr>
          <p:cNvSpPr txBox="1"/>
          <p:nvPr/>
        </p:nvSpPr>
        <p:spPr>
          <a:xfrm>
            <a:off x="1017266" y="1147818"/>
            <a:ext cx="11262283" cy="3170099"/>
          </a:xfrm>
          <a:prstGeom prst="rect">
            <a:avLst/>
          </a:prstGeom>
          <a:noFill/>
        </p:spPr>
        <p:txBody>
          <a:bodyPr wrap="square" lIns="91440" tIns="45720" rIns="91440" bIns="45720" rtlCol="0" anchor="t">
            <a:spAutoFit/>
          </a:bodyPr>
          <a:lstStyle/>
          <a:p>
            <a:r>
              <a:rPr lang="en-US" sz="2000" b="1" noProof="0">
                <a:latin typeface="Calibri" panose="020F0502020204030204" pitchFamily="34" charset="0"/>
                <a:cs typeface="Calibri" panose="020F0502020204030204" pitchFamily="34" charset="0"/>
              </a:rPr>
              <a:t>Word Embedding Analysis</a:t>
            </a:r>
            <a:endParaRPr lang="en-US" sz="2000" noProof="0">
              <a:latin typeface="Calibri" panose="020F0502020204030204" pitchFamily="34" charset="0"/>
              <a:cs typeface="Calibri" panose="020F0502020204030204" pitchFamily="34" charset="0"/>
            </a:endParaRPr>
          </a:p>
          <a:p>
            <a:pPr marL="342900" indent="-342900">
              <a:buFont typeface="Wingdings" panose="05000000000000000000" pitchFamily="2" charset="2"/>
              <a:buChar char="§"/>
            </a:pPr>
            <a:r>
              <a:rPr lang="en-US" sz="2000" noProof="0">
                <a:latin typeface="Calibri" panose="020F0502020204030204" pitchFamily="34" charset="0"/>
                <a:cs typeface="Calibri" panose="020F0502020204030204" pitchFamily="34" charset="0"/>
              </a:rPr>
              <a:t>Transcripts were processed using natural language processing (NLP) techniques</a:t>
            </a:r>
          </a:p>
          <a:p>
            <a:pPr marL="342900" indent="-342900">
              <a:buFont typeface="Wingdings" panose="05000000000000000000" pitchFamily="2" charset="2"/>
              <a:buChar char="§"/>
            </a:pPr>
            <a:r>
              <a:rPr lang="en-US" sz="2000" noProof="0">
                <a:latin typeface="Calibri" panose="020F0502020204030204" pitchFamily="34" charset="0"/>
                <a:cs typeface="Calibri" panose="020F0502020204030204" pitchFamily="34" charset="0"/>
              </a:rPr>
              <a:t>Word embeddings allowed the extraction of frequently co-occurring semantic patterns</a:t>
            </a:r>
          </a:p>
          <a:p>
            <a:pPr marL="342900" indent="-342900">
              <a:buFont typeface="Wingdings" panose="05000000000000000000" pitchFamily="2" charset="2"/>
              <a:buChar char="§"/>
            </a:pPr>
            <a:r>
              <a:rPr lang="en-US" sz="2000" noProof="0">
                <a:latin typeface="Calibri" panose="020F0502020204030204" pitchFamily="34" charset="0"/>
                <a:cs typeface="Calibri" panose="020F0502020204030204" pitchFamily="34" charset="0"/>
              </a:rPr>
              <a:t>Python and several libraries were used:</a:t>
            </a:r>
            <a:br>
              <a:rPr lang="en-US" sz="2000" noProof="0">
                <a:latin typeface="Calibri" panose="020F0502020204030204" pitchFamily="34" charset="0"/>
                <a:cs typeface="Calibri" panose="020F0502020204030204" pitchFamily="34" charset="0"/>
              </a:rPr>
            </a:br>
            <a:r>
              <a:rPr lang="en-US" sz="2000" noProof="0">
                <a:latin typeface="Calibri" panose="020F0502020204030204" pitchFamily="34" charset="0"/>
                <a:cs typeface="Calibri" panose="020F0502020204030204" pitchFamily="34" charset="0"/>
              </a:rPr>
              <a:t>• docx2txt: text extraction from transcripts</a:t>
            </a:r>
            <a:br>
              <a:rPr lang="en-US" sz="2000" noProof="0">
                <a:latin typeface="Calibri" panose="020F0502020204030204" pitchFamily="34" charset="0"/>
                <a:cs typeface="Calibri" panose="020F0502020204030204" pitchFamily="34" charset="0"/>
              </a:rPr>
            </a:br>
            <a:r>
              <a:rPr lang="en-US" sz="2000" noProof="0">
                <a:latin typeface="Calibri" panose="020F0502020204030204" pitchFamily="34" charset="0"/>
                <a:cs typeface="Calibri" panose="020F0502020204030204" pitchFamily="34" charset="0"/>
              </a:rPr>
              <a:t>• stop-words: filtering of common Italian words</a:t>
            </a:r>
            <a:br>
              <a:rPr lang="en-US" sz="2000" noProof="0">
                <a:latin typeface="Calibri" panose="020F0502020204030204" pitchFamily="34" charset="0"/>
                <a:cs typeface="Calibri" panose="020F0502020204030204" pitchFamily="34" charset="0"/>
              </a:rPr>
            </a:br>
            <a:r>
              <a:rPr lang="en-US" sz="2000" noProof="0">
                <a:latin typeface="Calibri" panose="020F0502020204030204" pitchFamily="34" charset="0"/>
                <a:cs typeface="Calibri" panose="020F0502020204030204" pitchFamily="34" charset="0"/>
              </a:rPr>
              <a:t>• scikit-learn: keyword frequency detection</a:t>
            </a:r>
            <a:br>
              <a:rPr lang="en-US" sz="2000" noProof="0">
                <a:latin typeface="Calibri" panose="020F0502020204030204" pitchFamily="34" charset="0"/>
                <a:cs typeface="Calibri" panose="020F0502020204030204" pitchFamily="34" charset="0"/>
              </a:rPr>
            </a:br>
            <a:r>
              <a:rPr lang="en-US" sz="2000" noProof="0">
                <a:latin typeface="Calibri" panose="020F0502020204030204" pitchFamily="34" charset="0"/>
                <a:cs typeface="Calibri" panose="020F0502020204030204" pitchFamily="34" charset="0"/>
              </a:rPr>
              <a:t>• matplotlib, </a:t>
            </a:r>
            <a:r>
              <a:rPr lang="en-US" sz="2000" noProof="0" err="1">
                <a:latin typeface="Calibri" panose="020F0502020204030204" pitchFamily="34" charset="0"/>
                <a:cs typeface="Calibri" panose="020F0502020204030204" pitchFamily="34" charset="0"/>
              </a:rPr>
              <a:t>wordcloud</a:t>
            </a:r>
            <a:r>
              <a:rPr lang="en-US" sz="2000" noProof="0">
                <a:latin typeface="Calibri" panose="020F0502020204030204" pitchFamily="34" charset="0"/>
                <a:cs typeface="Calibri" panose="020F0502020204030204" pitchFamily="34" charset="0"/>
              </a:rPr>
              <a:t>: data visualization (word clouds)</a:t>
            </a:r>
            <a:br>
              <a:rPr lang="en-US" sz="2000" noProof="0">
                <a:latin typeface="Calibri" panose="020F0502020204030204" pitchFamily="34" charset="0"/>
                <a:cs typeface="Calibri" panose="020F0502020204030204" pitchFamily="34" charset="0"/>
              </a:rPr>
            </a:br>
            <a:r>
              <a:rPr lang="en-US" sz="2000" noProof="0">
                <a:latin typeface="Calibri" panose="020F0502020204030204" pitchFamily="34" charset="0"/>
                <a:cs typeface="Calibri" panose="020F0502020204030204" pitchFamily="34" charset="0"/>
              </a:rPr>
              <a:t>• seaborn: plotting most frequent bigrams</a:t>
            </a:r>
          </a:p>
          <a:p>
            <a:pPr marL="342900" indent="-342900">
              <a:buFont typeface="Wingdings" panose="05000000000000000000" pitchFamily="2" charset="2"/>
              <a:buChar char="§"/>
            </a:pPr>
            <a:r>
              <a:rPr lang="en-US" sz="2000" noProof="0">
                <a:latin typeface="Calibri" panose="020F0502020204030204" pitchFamily="34" charset="0"/>
                <a:cs typeface="Calibri" panose="020F0502020204030204" pitchFamily="34" charset="0"/>
              </a:rPr>
              <a:t>This approach provided a visual representation of semantic usage across experts</a:t>
            </a:r>
          </a:p>
        </p:txBody>
      </p:sp>
    </p:spTree>
    <p:extLst>
      <p:ext uri="{BB962C8B-B14F-4D97-AF65-F5344CB8AC3E}">
        <p14:creationId xmlns:p14="http://schemas.microsoft.com/office/powerpoint/2010/main" val="1180136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502B5C-BECC-BBEB-01C3-52BCFF0CEC4F}"/>
            </a:ext>
          </a:extLst>
        </p:cNvPr>
        <p:cNvGrpSpPr/>
        <p:nvPr/>
      </p:nvGrpSpPr>
      <p:grpSpPr>
        <a:xfrm>
          <a:off x="0" y="0"/>
          <a:ext cx="0" cy="0"/>
          <a:chOff x="0" y="0"/>
          <a:chExt cx="0" cy="0"/>
        </a:xfrm>
      </p:grpSpPr>
      <p:sp>
        <p:nvSpPr>
          <p:cNvPr id="4" name="Rettangolo arrotondato 3">
            <a:extLst>
              <a:ext uri="{FF2B5EF4-FFF2-40B4-BE49-F238E27FC236}">
                <a16:creationId xmlns:a16="http://schemas.microsoft.com/office/drawing/2014/main" id="{89C73783-58F5-4D6B-2E17-3B8EE2D6DA1D}"/>
              </a:ext>
            </a:extLst>
          </p:cNvPr>
          <p:cNvSpPr/>
          <p:nvPr/>
        </p:nvSpPr>
        <p:spPr>
          <a:xfrm>
            <a:off x="-37979" y="-816540"/>
            <a:ext cx="12192000" cy="1734671"/>
          </a:xfrm>
          <a:prstGeom prst="roundRect">
            <a:avLst>
              <a:gd name="adj" fmla="val 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82" name="Line 7">
            <a:extLst>
              <a:ext uri="{FF2B5EF4-FFF2-40B4-BE49-F238E27FC236}">
                <a16:creationId xmlns:a16="http://schemas.microsoft.com/office/drawing/2014/main" id="{00F29DD3-A5DE-33C3-49BE-06017FA23158}"/>
              </a:ext>
            </a:extLst>
          </p:cNvPr>
          <p:cNvSpPr>
            <a:spLocks noChangeShapeType="1"/>
          </p:cNvSpPr>
          <p:nvPr/>
        </p:nvSpPr>
        <p:spPr bwMode="auto">
          <a:xfrm rot="10800000">
            <a:off x="-7" y="836111"/>
            <a:ext cx="12448521" cy="1"/>
          </a:xfrm>
          <a:prstGeom prst="line">
            <a:avLst/>
          </a:prstGeom>
          <a:ln w="3175">
            <a:solidFill>
              <a:schemeClr val="bg1">
                <a:lumMod val="50000"/>
              </a:schemeClr>
            </a:solidFill>
            <a:headEnd/>
            <a:tailEnd/>
          </a:ln>
        </p:spPr>
        <p:style>
          <a:lnRef idx="2">
            <a:schemeClr val="accent2"/>
          </a:lnRef>
          <a:fillRef idx="0">
            <a:schemeClr val="accent2"/>
          </a:fillRef>
          <a:effectRef idx="1">
            <a:schemeClr val="accent2"/>
          </a:effectRef>
          <a:fontRef idx="minor">
            <a:schemeClr val="tx1"/>
          </a:fontRef>
        </p:style>
        <p:txBody>
          <a:bodyPr/>
          <a:lstStyle/>
          <a:p>
            <a:pPr algn="ctr" fontAlgn="base">
              <a:spcBef>
                <a:spcPct val="0"/>
              </a:spcBef>
              <a:spcAft>
                <a:spcPct val="0"/>
              </a:spcAft>
            </a:pPr>
            <a:endParaRPr lang="en-US" sz="2400" noProof="0">
              <a:solidFill>
                <a:srgbClr val="000000"/>
              </a:solidFill>
              <a:latin typeface="Times New Roman" pitchFamily="18" charset="0"/>
            </a:endParaRPr>
          </a:p>
        </p:txBody>
      </p:sp>
      <p:sp>
        <p:nvSpPr>
          <p:cNvPr id="16" name="Rettangolo 15">
            <a:extLst>
              <a:ext uri="{FF2B5EF4-FFF2-40B4-BE49-F238E27FC236}">
                <a16:creationId xmlns:a16="http://schemas.microsoft.com/office/drawing/2014/main" id="{1B7F934E-8309-BFB2-D4B7-16E32D187C60}"/>
              </a:ext>
            </a:extLst>
          </p:cNvPr>
          <p:cNvSpPr/>
          <p:nvPr/>
        </p:nvSpPr>
        <p:spPr>
          <a:xfrm rot="10800000">
            <a:off x="-1" y="6488668"/>
            <a:ext cx="12191997" cy="369332"/>
          </a:xfrm>
          <a:prstGeom prst="rect">
            <a:avLst/>
          </a:prstGeom>
          <a:solidFill>
            <a:srgbClr val="B20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sp>
        <p:nvSpPr>
          <p:cNvPr id="7" name="CasellaDiTesto 13">
            <a:extLst>
              <a:ext uri="{FF2B5EF4-FFF2-40B4-BE49-F238E27FC236}">
                <a16:creationId xmlns:a16="http://schemas.microsoft.com/office/drawing/2014/main" id="{FA0FB805-2844-C560-DBB3-CBE7A30E1529}"/>
              </a:ext>
            </a:extLst>
          </p:cNvPr>
          <p:cNvSpPr txBox="1"/>
          <p:nvPr/>
        </p:nvSpPr>
        <p:spPr>
          <a:xfrm>
            <a:off x="483867" y="374447"/>
            <a:ext cx="10586210" cy="461665"/>
          </a:xfrm>
          <a:prstGeom prst="rect">
            <a:avLst/>
          </a:prstGeom>
          <a:noFill/>
        </p:spPr>
        <p:txBody>
          <a:bodyPr wrap="square" rtlCol="0">
            <a:spAutoFit/>
          </a:bodyPr>
          <a:lstStyle/>
          <a:p>
            <a:r>
              <a:rPr lang="en-US" sz="2400" b="1" noProof="0">
                <a:solidFill>
                  <a:schemeClr val="tx1">
                    <a:lumMod val="75000"/>
                    <a:lumOff val="25000"/>
                  </a:schemeClr>
                </a:solidFill>
                <a:latin typeface="Montserrat" panose="00000500000000000000" pitchFamily="50" charset="0"/>
                <a:ea typeface="Calibri" panose="020F0502020204030204" pitchFamily="34" charset="0"/>
              </a:rPr>
              <a:t>Analysis plan: Qualitative thematic analysis</a:t>
            </a:r>
          </a:p>
        </p:txBody>
      </p:sp>
      <p:sp>
        <p:nvSpPr>
          <p:cNvPr id="8" name="Rettangolo 4">
            <a:extLst>
              <a:ext uri="{FF2B5EF4-FFF2-40B4-BE49-F238E27FC236}">
                <a16:creationId xmlns:a16="http://schemas.microsoft.com/office/drawing/2014/main" id="{53753433-79FB-918C-C58E-00C948C30381}"/>
              </a:ext>
            </a:extLst>
          </p:cNvPr>
          <p:cNvSpPr/>
          <p:nvPr/>
        </p:nvSpPr>
        <p:spPr>
          <a:xfrm>
            <a:off x="3739117" y="6488668"/>
            <a:ext cx="4637808" cy="353943"/>
          </a:xfrm>
          <a:prstGeom prst="rect">
            <a:avLst/>
          </a:prstGeom>
          <a:solidFill>
            <a:srgbClr val="B20726"/>
          </a:solidFill>
        </p:spPr>
        <p:txBody>
          <a:bodyPr wrap="square">
            <a:spAutoFit/>
          </a:bodyPr>
          <a:lstStyle/>
          <a:p>
            <a:r>
              <a:rPr lang="en-US" sz="1700" noProof="0">
                <a:solidFill>
                  <a:schemeClr val="bg1"/>
                </a:solidFill>
                <a:latin typeface="Lato" panose="020F0502020204030203" pitchFamily="34" charset="0"/>
                <a:ea typeface="Lato" panose="020F0502020204030203" pitchFamily="34" charset="0"/>
                <a:cs typeface="Lato" panose="020F0502020204030203" pitchFamily="34" charset="0"/>
              </a:rPr>
              <a:t>Applied Research in Society and Organizations</a:t>
            </a:r>
          </a:p>
        </p:txBody>
      </p:sp>
      <p:sp>
        <p:nvSpPr>
          <p:cNvPr id="2" name="Content Placeholder 2">
            <a:extLst>
              <a:ext uri="{FF2B5EF4-FFF2-40B4-BE49-F238E27FC236}">
                <a16:creationId xmlns:a16="http://schemas.microsoft.com/office/drawing/2014/main" id="{C60AA611-061C-A515-8DF7-E26F6D95BD59}"/>
              </a:ext>
            </a:extLst>
          </p:cNvPr>
          <p:cNvSpPr txBox="1">
            <a:spLocks/>
          </p:cNvSpPr>
          <p:nvPr/>
        </p:nvSpPr>
        <p:spPr>
          <a:xfrm>
            <a:off x="838200" y="1825625"/>
            <a:ext cx="10515600" cy="4351338"/>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l"/>
            <a:endParaRPr lang="en-US" noProof="0"/>
          </a:p>
        </p:txBody>
      </p:sp>
      <p:sp>
        <p:nvSpPr>
          <p:cNvPr id="12" name="CasellaDiTesto 11">
            <a:extLst>
              <a:ext uri="{FF2B5EF4-FFF2-40B4-BE49-F238E27FC236}">
                <a16:creationId xmlns:a16="http://schemas.microsoft.com/office/drawing/2014/main" id="{934DBD25-59D1-44E3-856B-B4D708D6EB15}"/>
              </a:ext>
            </a:extLst>
          </p:cNvPr>
          <p:cNvSpPr txBox="1"/>
          <p:nvPr/>
        </p:nvSpPr>
        <p:spPr>
          <a:xfrm>
            <a:off x="1133424" y="1089920"/>
            <a:ext cx="11262283" cy="5016758"/>
          </a:xfrm>
          <a:prstGeom prst="rect">
            <a:avLst/>
          </a:prstGeom>
          <a:noFill/>
        </p:spPr>
        <p:txBody>
          <a:bodyPr wrap="square" lIns="91440" tIns="45720" rIns="91440" bIns="45720" rtlCol="0" anchor="t">
            <a:spAutoFit/>
          </a:bodyPr>
          <a:lstStyle/>
          <a:p>
            <a:r>
              <a:rPr lang="en-US" sz="2000" b="1" noProof="0">
                <a:latin typeface="Calibri" panose="020F0502020204030204" pitchFamily="34" charset="0"/>
                <a:cs typeface="Calibri" panose="020F0502020204030204" pitchFamily="34" charset="0"/>
              </a:rPr>
              <a:t>Thematic analysis (Clarke &amp; Braun, 2017)</a:t>
            </a: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sz="2000" noProof="0">
                <a:latin typeface="Calibri" panose="020F0502020204030204" pitchFamily="34" charset="0"/>
                <a:cs typeface="Calibri" panose="020F0502020204030204" pitchFamily="34" charset="0"/>
              </a:rPr>
              <a:t>Audio-recorded and transcribed verbatim</a:t>
            </a:r>
            <a:endPar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b="0" i="0" u="none" strike="noStrike" cap="none" normalizeH="0" baseline="0" noProof="0">
                <a:ln>
                  <a:noFill/>
                </a:ln>
                <a:effectLst/>
                <a:latin typeface="Calibri" panose="020F0502020204030204" pitchFamily="34" charset="0"/>
                <a:cs typeface="Calibri" panose="020F0502020204030204" pitchFamily="34" charset="0"/>
              </a:rPr>
              <a:t>Conducted independently by three researchers</a:t>
            </a:r>
            <a:endParaRPr lang="en-US" sz="2000" b="0" i="0" u="none" strike="noStrike" cap="none" normalizeH="0" baseline="0" noProof="0">
              <a:ln>
                <a:noFill/>
              </a:ln>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sz="2000" noProof="0">
                <a:latin typeface="Calibri" panose="020F0502020204030204" pitchFamily="34" charset="0"/>
                <a:cs typeface="Calibri" panose="020F0502020204030204" pitchFamily="34" charset="0"/>
              </a:rPr>
              <a:t>Bottom-up approach</a:t>
            </a:r>
            <a:endParaRPr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b="0" i="0" u="none" strike="noStrike" cap="none" normalizeH="0" baseline="0" noProof="0">
                <a:ln>
                  <a:noFill/>
                </a:ln>
                <a:effectLst/>
                <a:latin typeface="Calibri" panose="020F0502020204030204" pitchFamily="34" charset="0"/>
                <a:cs typeface="Calibri" panose="020F0502020204030204" pitchFamily="34" charset="0"/>
              </a:rPr>
              <a:t>Based on Braun &amp; Clarke’s six-phase framework:</a:t>
            </a:r>
            <a:endParaRPr lang="en-US" sz="2000" b="0" i="0" u="none" strike="noStrike" cap="none" normalizeH="0" baseline="0" noProof="0">
              <a:ln>
                <a:noFill/>
              </a:ln>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sz="2000" noProof="0">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sz="2000" noProof="0">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sz="2000" noProof="0">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lang="en-US" sz="2000" noProof="0">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endParaRPr>
          </a:p>
          <a:p>
            <a:pPr marL="342900" marR="0" lvl="0" indent="-34290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sz="2000" b="0" i="0" u="none" strike="noStrike" cap="none" normalizeH="0" baseline="0" noProof="0">
                <a:ln>
                  <a:noFill/>
                </a:ln>
                <a:effectLst/>
                <a:latin typeface="Calibri" panose="020F0502020204030204" pitchFamily="34" charset="0"/>
                <a:cs typeface="Calibri" panose="020F0502020204030204" pitchFamily="34" charset="0"/>
              </a:rPr>
              <a:t>Codes, sub-theme and themes were </a:t>
            </a:r>
            <a:r>
              <a:rPr lang="en-US" sz="2000" noProof="0">
                <a:latin typeface="Calibri" panose="020F0502020204030204" pitchFamily="34" charset="0"/>
                <a:cs typeface="Calibri" panose="020F0502020204030204" pitchFamily="34" charset="0"/>
              </a:rPr>
              <a:t>refined through discussion and convergence</a:t>
            </a:r>
          </a:p>
          <a:p>
            <a:pPr marL="342900" indent="-342900">
              <a:spcBef>
                <a:spcPct val="0"/>
              </a:spcBef>
              <a:spcAft>
                <a:spcPct val="0"/>
              </a:spcAft>
              <a:buFont typeface="Wingdings" panose="05000000000000000000" pitchFamily="2" charset="2"/>
              <a:buChar char="§"/>
            </a:pPr>
            <a:r>
              <a:rPr lang="en-US" sz="2000" noProof="0">
                <a:latin typeface="Calibri" panose="020F0502020204030204" pitchFamily="34" charset="0"/>
                <a:cs typeface="Calibri" panose="020F0502020204030204" pitchFamily="34" charset="0"/>
              </a:rPr>
              <a:t>Multiple meetings were organized to collaboratively resolve coding inconsistencies and ensure alignment across coders</a:t>
            </a:r>
          </a:p>
        </p:txBody>
      </p:sp>
      <p:grpSp>
        <p:nvGrpSpPr>
          <p:cNvPr id="13" name="Gruppo 12">
            <a:extLst>
              <a:ext uri="{FF2B5EF4-FFF2-40B4-BE49-F238E27FC236}">
                <a16:creationId xmlns:a16="http://schemas.microsoft.com/office/drawing/2014/main" id="{DF4B3395-6C3A-A42A-568A-0420DB9D278F}"/>
              </a:ext>
            </a:extLst>
          </p:cNvPr>
          <p:cNvGrpSpPr/>
          <p:nvPr/>
        </p:nvGrpSpPr>
        <p:grpSpPr>
          <a:xfrm>
            <a:off x="1600694" y="2901174"/>
            <a:ext cx="7999833" cy="1839961"/>
            <a:chOff x="1727154" y="3668207"/>
            <a:chExt cx="7999833" cy="1839961"/>
          </a:xfrm>
          <a:solidFill>
            <a:schemeClr val="bg1">
              <a:lumMod val="95000"/>
            </a:schemeClr>
          </a:solidFill>
        </p:grpSpPr>
        <p:sp>
          <p:nvSpPr>
            <p:cNvPr id="3" name="Rettangolo 2">
              <a:extLst>
                <a:ext uri="{FF2B5EF4-FFF2-40B4-BE49-F238E27FC236}">
                  <a16:creationId xmlns:a16="http://schemas.microsoft.com/office/drawing/2014/main" id="{D5859924-9E5B-972C-08B1-FA4184008ED5}"/>
                </a:ext>
              </a:extLst>
            </p:cNvPr>
            <p:cNvSpPr/>
            <p:nvPr/>
          </p:nvSpPr>
          <p:spPr>
            <a:xfrm>
              <a:off x="1727155" y="3668207"/>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Familiarization with the data</a:t>
              </a:r>
            </a:p>
          </p:txBody>
        </p:sp>
        <p:sp>
          <p:nvSpPr>
            <p:cNvPr id="5" name="Rettangolo 4">
              <a:extLst>
                <a:ext uri="{FF2B5EF4-FFF2-40B4-BE49-F238E27FC236}">
                  <a16:creationId xmlns:a16="http://schemas.microsoft.com/office/drawing/2014/main" id="{87B2FB8F-3F28-F254-A9B3-9E4CA57FC7DD}"/>
                </a:ext>
              </a:extLst>
            </p:cNvPr>
            <p:cNvSpPr/>
            <p:nvPr/>
          </p:nvSpPr>
          <p:spPr>
            <a:xfrm>
              <a:off x="1727154" y="4772041"/>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Reviewing themes</a:t>
              </a:r>
            </a:p>
          </p:txBody>
        </p:sp>
        <p:sp>
          <p:nvSpPr>
            <p:cNvPr id="6" name="Rettangolo 5">
              <a:extLst>
                <a:ext uri="{FF2B5EF4-FFF2-40B4-BE49-F238E27FC236}">
                  <a16:creationId xmlns:a16="http://schemas.microsoft.com/office/drawing/2014/main" id="{F87AFAC9-E329-3C9B-FF2D-53863055374F}"/>
                </a:ext>
              </a:extLst>
            </p:cNvPr>
            <p:cNvSpPr/>
            <p:nvPr/>
          </p:nvSpPr>
          <p:spPr>
            <a:xfrm>
              <a:off x="4536243" y="4772041"/>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Defining and naming themes</a:t>
              </a:r>
            </a:p>
          </p:txBody>
        </p:sp>
        <p:sp>
          <p:nvSpPr>
            <p:cNvPr id="9" name="Rettangolo 8">
              <a:extLst>
                <a:ext uri="{FF2B5EF4-FFF2-40B4-BE49-F238E27FC236}">
                  <a16:creationId xmlns:a16="http://schemas.microsoft.com/office/drawing/2014/main" id="{5E98F14F-7A3C-E3B4-D284-BE20784A07F3}"/>
                </a:ext>
              </a:extLst>
            </p:cNvPr>
            <p:cNvSpPr/>
            <p:nvPr/>
          </p:nvSpPr>
          <p:spPr>
            <a:xfrm>
              <a:off x="4509371" y="3668207"/>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Generating initial codes</a:t>
              </a:r>
            </a:p>
          </p:txBody>
        </p:sp>
        <p:sp>
          <p:nvSpPr>
            <p:cNvPr id="10" name="Rettangolo 9">
              <a:extLst>
                <a:ext uri="{FF2B5EF4-FFF2-40B4-BE49-F238E27FC236}">
                  <a16:creationId xmlns:a16="http://schemas.microsoft.com/office/drawing/2014/main" id="{F042ABDE-51EE-6D73-D762-E4DB90461A2F}"/>
                </a:ext>
              </a:extLst>
            </p:cNvPr>
            <p:cNvSpPr/>
            <p:nvPr/>
          </p:nvSpPr>
          <p:spPr>
            <a:xfrm>
              <a:off x="7291587" y="3668207"/>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Searching for themes</a:t>
              </a:r>
            </a:p>
          </p:txBody>
        </p:sp>
        <p:sp>
          <p:nvSpPr>
            <p:cNvPr id="11" name="Rettangolo 10">
              <a:extLst>
                <a:ext uri="{FF2B5EF4-FFF2-40B4-BE49-F238E27FC236}">
                  <a16:creationId xmlns:a16="http://schemas.microsoft.com/office/drawing/2014/main" id="{EF3A5F97-EF80-2E9C-B141-C96A17845ACD}"/>
                </a:ext>
              </a:extLst>
            </p:cNvPr>
            <p:cNvSpPr/>
            <p:nvPr/>
          </p:nvSpPr>
          <p:spPr>
            <a:xfrm>
              <a:off x="7345332" y="4762859"/>
              <a:ext cx="2381655" cy="736127"/>
            </a:xfrm>
            <a:prstGeom prst="rect">
              <a:avLst/>
            </a:prstGeom>
            <a:grpFill/>
            <a:ln>
              <a:solidFill>
                <a:schemeClr val="bg1">
                  <a:lumMod val="9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lvl="1" eaLnBrk="0" fontAlgn="base" hangingPunct="0">
                <a:spcBef>
                  <a:spcPct val="0"/>
                </a:spcBef>
                <a:spcAft>
                  <a:spcPct val="0"/>
                </a:spcAft>
              </a:pPr>
              <a:r>
                <a:rPr kumimoji="0" lang="en-US" sz="2000" b="0" i="0" u="none" strike="noStrike" cap="none" normalizeH="0" baseline="0" noProof="0">
                  <a:ln>
                    <a:noFill/>
                  </a:ln>
                  <a:solidFill>
                    <a:schemeClr val="tx1"/>
                  </a:solidFill>
                  <a:effectLst/>
                  <a:latin typeface="Calibri" panose="020F0502020204030204" pitchFamily="34" charset="0"/>
                  <a:cs typeface="Calibri" panose="020F0502020204030204" pitchFamily="34" charset="0"/>
                </a:rPr>
                <a:t>Producing the report</a:t>
              </a:r>
            </a:p>
          </p:txBody>
        </p:sp>
      </p:grpSp>
      <p:pic>
        <p:nvPicPr>
          <p:cNvPr id="22" name="Elemento grafico 21" descr="Badge con riempimento a tinta unita">
            <a:extLst>
              <a:ext uri="{FF2B5EF4-FFF2-40B4-BE49-F238E27FC236}">
                <a16:creationId xmlns:a16="http://schemas.microsoft.com/office/drawing/2014/main" id="{830A9EE6-553C-03B3-AF69-B9B7FDFFBB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68607" y="2659409"/>
            <a:ext cx="736127" cy="736127"/>
          </a:xfrm>
          <a:prstGeom prst="rect">
            <a:avLst/>
          </a:prstGeom>
        </p:spPr>
      </p:pic>
      <p:pic>
        <p:nvPicPr>
          <p:cNvPr id="24" name="Elemento grafico 23" descr="Badge 3 con riempimento a tinta unita">
            <a:extLst>
              <a:ext uri="{FF2B5EF4-FFF2-40B4-BE49-F238E27FC236}">
                <a16:creationId xmlns:a16="http://schemas.microsoft.com/office/drawing/2014/main" id="{5DE94422-B0F6-B7E1-93D9-6F977F05BC6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894723" y="2659409"/>
            <a:ext cx="736127" cy="736127"/>
          </a:xfrm>
          <a:prstGeom prst="rect">
            <a:avLst/>
          </a:prstGeom>
        </p:spPr>
      </p:pic>
      <p:pic>
        <p:nvPicPr>
          <p:cNvPr id="26" name="Elemento grafico 25" descr="Badge 6 con riempimento a tinta unita">
            <a:extLst>
              <a:ext uri="{FF2B5EF4-FFF2-40B4-BE49-F238E27FC236}">
                <a16:creationId xmlns:a16="http://schemas.microsoft.com/office/drawing/2014/main" id="{CC10D526-F8F3-0921-1ED2-CEDC5992442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931947" y="3734958"/>
            <a:ext cx="736127" cy="736127"/>
          </a:xfrm>
          <a:prstGeom prst="rect">
            <a:avLst/>
          </a:prstGeom>
        </p:spPr>
      </p:pic>
      <p:pic>
        <p:nvPicPr>
          <p:cNvPr id="28" name="Elemento grafico 27" descr="Badge 5 con riempimento a tinta unita">
            <a:extLst>
              <a:ext uri="{FF2B5EF4-FFF2-40B4-BE49-F238E27FC236}">
                <a16:creationId xmlns:a16="http://schemas.microsoft.com/office/drawing/2014/main" id="{0BD96357-52AA-825C-66EB-33A843F278C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098167" y="3744975"/>
            <a:ext cx="736127" cy="736127"/>
          </a:xfrm>
          <a:prstGeom prst="rect">
            <a:avLst/>
          </a:prstGeom>
        </p:spPr>
      </p:pic>
      <p:pic>
        <p:nvPicPr>
          <p:cNvPr id="30" name="Elemento grafico 29" descr="Badge 4 con riempimento a tinta unita">
            <a:extLst>
              <a:ext uri="{FF2B5EF4-FFF2-40B4-BE49-F238E27FC236}">
                <a16:creationId xmlns:a16="http://schemas.microsoft.com/office/drawing/2014/main" id="{43187D96-686F-199E-49BF-60EBBE6C6EF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1264388" y="3754013"/>
            <a:ext cx="736127" cy="736127"/>
          </a:xfrm>
          <a:prstGeom prst="rect">
            <a:avLst/>
          </a:prstGeom>
        </p:spPr>
      </p:pic>
      <p:pic>
        <p:nvPicPr>
          <p:cNvPr id="32" name="Elemento grafico 31" descr="Badge 1 con riempimento a tinta unita">
            <a:extLst>
              <a:ext uri="{FF2B5EF4-FFF2-40B4-BE49-F238E27FC236}">
                <a16:creationId xmlns:a16="http://schemas.microsoft.com/office/drawing/2014/main" id="{1AF1AAA7-C441-8898-0C67-C8419E56B7C0}"/>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242491" y="2640218"/>
            <a:ext cx="736127" cy="736127"/>
          </a:xfrm>
          <a:prstGeom prst="rect">
            <a:avLst/>
          </a:prstGeom>
        </p:spPr>
      </p:pic>
    </p:spTree>
    <p:extLst>
      <p:ext uri="{BB962C8B-B14F-4D97-AF65-F5344CB8AC3E}">
        <p14:creationId xmlns:p14="http://schemas.microsoft.com/office/powerpoint/2010/main" val="2798712214"/>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15</Slides>
  <Notes>11</Notes>
  <HiddenSlides>0</HiddenSlides>
  <ScaleCrop>false</ScaleCrop>
  <HeadingPairs>
    <vt:vector size="4" baseType="variant">
      <vt:variant>
        <vt:lpstr>Tema</vt:lpstr>
      </vt:variant>
      <vt:variant>
        <vt:i4>1</vt:i4>
      </vt:variant>
      <vt:variant>
        <vt:lpstr>Titoli diapositive</vt:lpstr>
      </vt:variant>
      <vt:variant>
        <vt:i4>15</vt:i4>
      </vt:variant>
    </vt:vector>
  </HeadingPairs>
  <TitlesOfParts>
    <vt:vector size="16" baseType="lpstr">
      <vt:lpstr>Tema di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Chiara Bassi</dc:creator>
  <cp:revision>180</cp:revision>
  <dcterms:created xsi:type="dcterms:W3CDTF">2025-05-08T12:04:52Z</dcterms:created>
  <dcterms:modified xsi:type="dcterms:W3CDTF">2025-05-19T14:50:58Z</dcterms:modified>
</cp:coreProperties>
</file>